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83" r:id="rId5"/>
    <p:sldId id="286" r:id="rId6"/>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F811E5-B371-6A28-BF9A-0F57DE4B7A28}" name="Alice Brealy" initials="AB" userId="S::abrealy@caterlinkltd.co.uk::702f5e84-6c0f-4bcb-baa0-ae526eff269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ysop" initials="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2"/>
    <a:srgbClr val="54BCEB"/>
    <a:srgbClr val="C5FFFB"/>
    <a:srgbClr val="FFD3CC"/>
    <a:srgbClr val="FFF0D2"/>
    <a:srgbClr val="FF4343"/>
    <a:srgbClr val="C9FFFB"/>
    <a:srgbClr val="00C8BA"/>
    <a:srgbClr val="00968B"/>
    <a:srgbClr val="009E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55F33A-E04E-43D0-A4E6-F08F8279BC2C}" v="51" dt="2025-12-05T12:01:15.8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012" y="32"/>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e Brealy" userId="702f5e84-6c0f-4bcb-baa0-ae526eff269f" providerId="ADAL" clId="{CE421EC3-126B-4E8D-8299-B9B24B68BA26}"/>
    <pc:docChg chg="undo custSel addSld delSld modSld">
      <pc:chgData name="Alice Brealy" userId="702f5e84-6c0f-4bcb-baa0-ae526eff269f" providerId="ADAL" clId="{CE421EC3-126B-4E8D-8299-B9B24B68BA26}" dt="2025-12-05T12:03:56.246" v="1019" actId="20577"/>
      <pc:docMkLst>
        <pc:docMk/>
      </pc:docMkLst>
      <pc:sldChg chg="addSp delSp modSp mod">
        <pc:chgData name="Alice Brealy" userId="702f5e84-6c0f-4bcb-baa0-ae526eff269f" providerId="ADAL" clId="{CE421EC3-126B-4E8D-8299-B9B24B68BA26}" dt="2025-12-05T12:03:24.351" v="985" actId="1037"/>
        <pc:sldMkLst>
          <pc:docMk/>
          <pc:sldMk cId="2778804271" sldId="283"/>
        </pc:sldMkLst>
        <pc:spChg chg="mod">
          <ac:chgData name="Alice Brealy" userId="702f5e84-6c0f-4bcb-baa0-ae526eff269f" providerId="ADAL" clId="{CE421EC3-126B-4E8D-8299-B9B24B68BA26}" dt="2025-12-04T10:58:31.500" v="501" actId="1076"/>
          <ac:spMkLst>
            <pc:docMk/>
            <pc:sldMk cId="2778804271" sldId="283"/>
            <ac:spMk id="2" creationId="{E8F62CF4-96CF-09E3-7DF7-BCA08DB4BBE5}"/>
          </ac:spMkLst>
        </pc:spChg>
        <pc:spChg chg="add mod">
          <ac:chgData name="Alice Brealy" userId="702f5e84-6c0f-4bcb-baa0-ae526eff269f" providerId="ADAL" clId="{CE421EC3-126B-4E8D-8299-B9B24B68BA26}" dt="2025-12-05T11:43:23.423" v="866" actId="1076"/>
          <ac:spMkLst>
            <pc:docMk/>
            <pc:sldMk cId="2778804271" sldId="283"/>
            <ac:spMk id="3" creationId="{1E83B070-990F-182B-9E4C-2D95390A08CC}"/>
          </ac:spMkLst>
        </pc:spChg>
        <pc:spChg chg="del">
          <ac:chgData name="Alice Brealy" userId="702f5e84-6c0f-4bcb-baa0-ae526eff269f" providerId="ADAL" clId="{CE421EC3-126B-4E8D-8299-B9B24B68BA26}" dt="2025-12-04T10:42:50.243" v="19" actId="478"/>
          <ac:spMkLst>
            <pc:docMk/>
            <pc:sldMk cId="2778804271" sldId="283"/>
            <ac:spMk id="3" creationId="{FD36822F-86F8-E365-0C98-7A90979047A1}"/>
          </ac:spMkLst>
        </pc:spChg>
        <pc:spChg chg="mod">
          <ac:chgData name="Alice Brealy" userId="702f5e84-6c0f-4bcb-baa0-ae526eff269f" providerId="ADAL" clId="{CE421EC3-126B-4E8D-8299-B9B24B68BA26}" dt="2025-12-04T10:49:16.903" v="262" actId="1076"/>
          <ac:spMkLst>
            <pc:docMk/>
            <pc:sldMk cId="2778804271" sldId="283"/>
            <ac:spMk id="4" creationId="{14302F22-10FD-D030-D12C-D14592E78F52}"/>
          </ac:spMkLst>
        </pc:spChg>
        <pc:spChg chg="mod">
          <ac:chgData name="Alice Brealy" userId="702f5e84-6c0f-4bcb-baa0-ae526eff269f" providerId="ADAL" clId="{CE421EC3-126B-4E8D-8299-B9B24B68BA26}" dt="2025-12-04T10:49:20.237" v="263" actId="1076"/>
          <ac:spMkLst>
            <pc:docMk/>
            <pc:sldMk cId="2778804271" sldId="283"/>
            <ac:spMk id="5" creationId="{599C67E7-3C6C-889C-D2B6-D65D10F3F8D9}"/>
          </ac:spMkLst>
        </pc:spChg>
        <pc:spChg chg="del">
          <ac:chgData name="Alice Brealy" userId="702f5e84-6c0f-4bcb-baa0-ae526eff269f" providerId="ADAL" clId="{CE421EC3-126B-4E8D-8299-B9B24B68BA26}" dt="2025-12-04T10:48:59.802" v="258" actId="478"/>
          <ac:spMkLst>
            <pc:docMk/>
            <pc:sldMk cId="2778804271" sldId="283"/>
            <ac:spMk id="6" creationId="{530D3988-32FF-2E3C-73C8-2567AA73F33D}"/>
          </ac:spMkLst>
        </pc:spChg>
        <pc:spChg chg="mod">
          <ac:chgData name="Alice Brealy" userId="702f5e84-6c0f-4bcb-baa0-ae526eff269f" providerId="ADAL" clId="{CE421EC3-126B-4E8D-8299-B9B24B68BA26}" dt="2025-12-04T10:58:33.996" v="502" actId="1076"/>
          <ac:spMkLst>
            <pc:docMk/>
            <pc:sldMk cId="2778804271" sldId="283"/>
            <ac:spMk id="7" creationId="{EE296D21-6057-AD8F-8707-692C962EF580}"/>
          </ac:spMkLst>
        </pc:spChg>
        <pc:spChg chg="del">
          <ac:chgData name="Alice Brealy" userId="702f5e84-6c0f-4bcb-baa0-ae526eff269f" providerId="ADAL" clId="{CE421EC3-126B-4E8D-8299-B9B24B68BA26}" dt="2025-12-04T10:50:29.949" v="341" actId="478"/>
          <ac:spMkLst>
            <pc:docMk/>
            <pc:sldMk cId="2778804271" sldId="283"/>
            <ac:spMk id="9" creationId="{30C63CD2-D481-3395-AC0D-A8E93A4A5CD3}"/>
          </ac:spMkLst>
        </pc:spChg>
        <pc:spChg chg="mod">
          <ac:chgData name="Alice Brealy" userId="702f5e84-6c0f-4bcb-baa0-ae526eff269f" providerId="ADAL" clId="{CE421EC3-126B-4E8D-8299-B9B24B68BA26}" dt="2025-12-04T11:04:04.985" v="598" actId="1076"/>
          <ac:spMkLst>
            <pc:docMk/>
            <pc:sldMk cId="2778804271" sldId="283"/>
            <ac:spMk id="10" creationId="{513D2C2B-9117-5DF1-0691-BE0E72BBA4B8}"/>
          </ac:spMkLst>
        </pc:spChg>
        <pc:spChg chg="del">
          <ac:chgData name="Alice Brealy" userId="702f5e84-6c0f-4bcb-baa0-ae526eff269f" providerId="ADAL" clId="{CE421EC3-126B-4E8D-8299-B9B24B68BA26}" dt="2025-12-04T10:48:57.446" v="257" actId="478"/>
          <ac:spMkLst>
            <pc:docMk/>
            <pc:sldMk cId="2778804271" sldId="283"/>
            <ac:spMk id="11" creationId="{DD43EE38-1B81-D1C3-613E-F1A7A794BC7E}"/>
          </ac:spMkLst>
        </pc:spChg>
        <pc:spChg chg="mod">
          <ac:chgData name="Alice Brealy" userId="702f5e84-6c0f-4bcb-baa0-ae526eff269f" providerId="ADAL" clId="{CE421EC3-126B-4E8D-8299-B9B24B68BA26}" dt="2025-12-04T10:56:15.104" v="467" actId="1076"/>
          <ac:spMkLst>
            <pc:docMk/>
            <pc:sldMk cId="2778804271" sldId="283"/>
            <ac:spMk id="12" creationId="{98B29D71-9882-2F04-36BD-28D8E671B5A1}"/>
          </ac:spMkLst>
        </pc:spChg>
        <pc:spChg chg="del">
          <ac:chgData name="Alice Brealy" userId="702f5e84-6c0f-4bcb-baa0-ae526eff269f" providerId="ADAL" clId="{CE421EC3-126B-4E8D-8299-B9B24B68BA26}" dt="2025-12-04T10:56:49.942" v="485" actId="478"/>
          <ac:spMkLst>
            <pc:docMk/>
            <pc:sldMk cId="2778804271" sldId="283"/>
            <ac:spMk id="13" creationId="{EC7C8DC2-8221-602B-5182-3F3D3D60D569}"/>
          </ac:spMkLst>
        </pc:spChg>
        <pc:spChg chg="del">
          <ac:chgData name="Alice Brealy" userId="702f5e84-6c0f-4bcb-baa0-ae526eff269f" providerId="ADAL" clId="{CE421EC3-126B-4E8D-8299-B9B24B68BA26}" dt="2025-12-04T10:55:23.897" v="397" actId="478"/>
          <ac:spMkLst>
            <pc:docMk/>
            <pc:sldMk cId="2778804271" sldId="283"/>
            <ac:spMk id="15" creationId="{C2AC4760-79E8-8D37-A9F3-7877230E2332}"/>
          </ac:spMkLst>
        </pc:spChg>
        <pc:spChg chg="add mod">
          <ac:chgData name="Alice Brealy" userId="702f5e84-6c0f-4bcb-baa0-ae526eff269f" providerId="ADAL" clId="{CE421EC3-126B-4E8D-8299-B9B24B68BA26}" dt="2025-12-04T10:47:02.993" v="162" actId="1076"/>
          <ac:spMkLst>
            <pc:docMk/>
            <pc:sldMk cId="2778804271" sldId="283"/>
            <ac:spMk id="16" creationId="{2963AC0A-B3CD-90FE-1474-D9053138A3DB}"/>
          </ac:spMkLst>
        </pc:spChg>
        <pc:spChg chg="add mod">
          <ac:chgData name="Alice Brealy" userId="702f5e84-6c0f-4bcb-baa0-ae526eff269f" providerId="ADAL" clId="{CE421EC3-126B-4E8D-8299-B9B24B68BA26}" dt="2025-12-04T10:47:38.162" v="241" actId="1036"/>
          <ac:spMkLst>
            <pc:docMk/>
            <pc:sldMk cId="2778804271" sldId="283"/>
            <ac:spMk id="17" creationId="{E13953D1-B8E0-AFDC-65CC-D9F49B9529E4}"/>
          </ac:spMkLst>
        </pc:spChg>
        <pc:spChg chg="del">
          <ac:chgData name="Alice Brealy" userId="702f5e84-6c0f-4bcb-baa0-ae526eff269f" providerId="ADAL" clId="{CE421EC3-126B-4E8D-8299-B9B24B68BA26}" dt="2025-12-04T10:59:49.738" v="561" actId="478"/>
          <ac:spMkLst>
            <pc:docMk/>
            <pc:sldMk cId="2778804271" sldId="283"/>
            <ac:spMk id="18" creationId="{EC597BF4-1447-EC29-7590-021C8EB1FD76}"/>
          </ac:spMkLst>
        </pc:spChg>
        <pc:spChg chg="del">
          <ac:chgData name="Alice Brealy" userId="702f5e84-6c0f-4bcb-baa0-ae526eff269f" providerId="ADAL" clId="{CE421EC3-126B-4E8D-8299-B9B24B68BA26}" dt="2025-12-04T10:59:52.363" v="564" actId="478"/>
          <ac:spMkLst>
            <pc:docMk/>
            <pc:sldMk cId="2778804271" sldId="283"/>
            <ac:spMk id="19" creationId="{97FE4419-5112-AE40-CAF3-B27FC3B2D48E}"/>
          </ac:spMkLst>
        </pc:spChg>
        <pc:spChg chg="mod">
          <ac:chgData name="Alice Brealy" userId="702f5e84-6c0f-4bcb-baa0-ae526eff269f" providerId="ADAL" clId="{CE421EC3-126B-4E8D-8299-B9B24B68BA26}" dt="2025-12-04T11:56:17.521" v="745" actId="20577"/>
          <ac:spMkLst>
            <pc:docMk/>
            <pc:sldMk cId="2778804271" sldId="283"/>
            <ac:spMk id="28" creationId="{CDEA061B-3B53-55E6-32F2-014041C36BE9}"/>
          </ac:spMkLst>
        </pc:spChg>
        <pc:spChg chg="del">
          <ac:chgData name="Alice Brealy" userId="702f5e84-6c0f-4bcb-baa0-ae526eff269f" providerId="ADAL" clId="{CE421EC3-126B-4E8D-8299-B9B24B68BA26}" dt="2025-12-04T10:42:48.743" v="18" actId="478"/>
          <ac:spMkLst>
            <pc:docMk/>
            <pc:sldMk cId="2778804271" sldId="283"/>
            <ac:spMk id="30" creationId="{4C0674FD-46A5-D714-51EB-12093D84963A}"/>
          </ac:spMkLst>
        </pc:spChg>
        <pc:spChg chg="add mod">
          <ac:chgData name="Alice Brealy" userId="702f5e84-6c0f-4bcb-baa0-ae526eff269f" providerId="ADAL" clId="{CE421EC3-126B-4E8D-8299-B9B24B68BA26}" dt="2025-12-04T11:03:54.943" v="596" actId="1076"/>
          <ac:spMkLst>
            <pc:docMk/>
            <pc:sldMk cId="2778804271" sldId="283"/>
            <ac:spMk id="34" creationId="{AA36A450-1500-3B83-453B-32482BAB1347}"/>
          </ac:spMkLst>
        </pc:spChg>
        <pc:spChg chg="mod">
          <ac:chgData name="Alice Brealy" userId="702f5e84-6c0f-4bcb-baa0-ae526eff269f" providerId="ADAL" clId="{CE421EC3-126B-4E8D-8299-B9B24B68BA26}" dt="2025-12-04T10:52:54.544" v="389"/>
          <ac:spMkLst>
            <pc:docMk/>
            <pc:sldMk cId="2778804271" sldId="283"/>
            <ac:spMk id="58" creationId="{A76F1D1E-B3A3-9BC2-6C38-2F79AA548C5F}"/>
          </ac:spMkLst>
        </pc:spChg>
        <pc:spChg chg="mod">
          <ac:chgData name="Alice Brealy" userId="702f5e84-6c0f-4bcb-baa0-ae526eff269f" providerId="ADAL" clId="{CE421EC3-126B-4E8D-8299-B9B24B68BA26}" dt="2025-12-04T10:52:54.544" v="389"/>
          <ac:spMkLst>
            <pc:docMk/>
            <pc:sldMk cId="2778804271" sldId="283"/>
            <ac:spMk id="59" creationId="{DB2B3717-BDC2-D583-CAC3-6FD1DDFBBB0B}"/>
          </ac:spMkLst>
        </pc:spChg>
        <pc:spChg chg="mod">
          <ac:chgData name="Alice Brealy" userId="702f5e84-6c0f-4bcb-baa0-ae526eff269f" providerId="ADAL" clId="{CE421EC3-126B-4E8D-8299-B9B24B68BA26}" dt="2025-12-04T10:51:21.080" v="383" actId="1036"/>
          <ac:spMkLst>
            <pc:docMk/>
            <pc:sldMk cId="2778804271" sldId="283"/>
            <ac:spMk id="62" creationId="{9E2A8F62-F7C5-92EE-B1AF-2A59E2387917}"/>
          </ac:spMkLst>
        </pc:spChg>
        <pc:spChg chg="mod">
          <ac:chgData name="Alice Brealy" userId="702f5e84-6c0f-4bcb-baa0-ae526eff269f" providerId="ADAL" clId="{CE421EC3-126B-4E8D-8299-B9B24B68BA26}" dt="2025-12-04T10:50:27.827" v="340" actId="1035"/>
          <ac:spMkLst>
            <pc:docMk/>
            <pc:sldMk cId="2778804271" sldId="283"/>
            <ac:spMk id="63" creationId="{F10412DD-D89D-24A9-55F5-A2798895DAD0}"/>
          </ac:spMkLst>
        </pc:spChg>
        <pc:spChg chg="mod">
          <ac:chgData name="Alice Brealy" userId="702f5e84-6c0f-4bcb-baa0-ae526eff269f" providerId="ADAL" clId="{CE421EC3-126B-4E8D-8299-B9B24B68BA26}" dt="2025-12-04T15:09:09.624" v="762" actId="1076"/>
          <ac:spMkLst>
            <pc:docMk/>
            <pc:sldMk cId="2778804271" sldId="283"/>
            <ac:spMk id="64" creationId="{30AD2C74-C1ED-0ECF-3281-49DD1B411599}"/>
          </ac:spMkLst>
        </pc:spChg>
        <pc:spChg chg="mod">
          <ac:chgData name="Alice Brealy" userId="702f5e84-6c0f-4bcb-baa0-ae526eff269f" providerId="ADAL" clId="{CE421EC3-126B-4E8D-8299-B9B24B68BA26}" dt="2025-12-04T10:47:28.895" v="236" actId="1076"/>
          <ac:spMkLst>
            <pc:docMk/>
            <pc:sldMk cId="2778804271" sldId="283"/>
            <ac:spMk id="65" creationId="{E2E5B40E-2B6D-D836-2B10-47A4092FE4C6}"/>
          </ac:spMkLst>
        </pc:spChg>
        <pc:spChg chg="del">
          <ac:chgData name="Alice Brealy" userId="702f5e84-6c0f-4bcb-baa0-ae526eff269f" providerId="ADAL" clId="{CE421EC3-126B-4E8D-8299-B9B24B68BA26}" dt="2025-12-04T10:56:44.224" v="484" actId="478"/>
          <ac:spMkLst>
            <pc:docMk/>
            <pc:sldMk cId="2778804271" sldId="283"/>
            <ac:spMk id="66" creationId="{97BD8EB7-9A07-ED05-968E-F26FE71ECDEA}"/>
          </ac:spMkLst>
        </pc:spChg>
        <pc:spChg chg="mod">
          <ac:chgData name="Alice Brealy" userId="702f5e84-6c0f-4bcb-baa0-ae526eff269f" providerId="ADAL" clId="{CE421EC3-126B-4E8D-8299-B9B24B68BA26}" dt="2025-12-04T10:55:22.020" v="396" actId="1076"/>
          <ac:spMkLst>
            <pc:docMk/>
            <pc:sldMk cId="2778804271" sldId="283"/>
            <ac:spMk id="67" creationId="{C7E923E4-1460-C498-7163-7122E6A8AC7B}"/>
          </ac:spMkLst>
        </pc:spChg>
        <pc:spChg chg="mod">
          <ac:chgData name="Alice Brealy" userId="702f5e84-6c0f-4bcb-baa0-ae526eff269f" providerId="ADAL" clId="{CE421EC3-126B-4E8D-8299-B9B24B68BA26}" dt="2025-12-05T12:03:24.351" v="985" actId="1037"/>
          <ac:spMkLst>
            <pc:docMk/>
            <pc:sldMk cId="2778804271" sldId="283"/>
            <ac:spMk id="68" creationId="{4AA228A1-86F2-8820-F60D-15717E1B1ABC}"/>
          </ac:spMkLst>
        </pc:spChg>
        <pc:spChg chg="del">
          <ac:chgData name="Alice Brealy" userId="702f5e84-6c0f-4bcb-baa0-ae526eff269f" providerId="ADAL" clId="{CE421EC3-126B-4E8D-8299-B9B24B68BA26}" dt="2025-12-04T10:59:50.562" v="562" actId="478"/>
          <ac:spMkLst>
            <pc:docMk/>
            <pc:sldMk cId="2778804271" sldId="283"/>
            <ac:spMk id="69" creationId="{39926840-38DF-B062-7D3E-146A7980A242}"/>
          </ac:spMkLst>
        </pc:spChg>
        <pc:spChg chg="del">
          <ac:chgData name="Alice Brealy" userId="702f5e84-6c0f-4bcb-baa0-ae526eff269f" providerId="ADAL" clId="{CE421EC3-126B-4E8D-8299-B9B24B68BA26}" dt="2025-12-04T10:59:30.886" v="552" actId="478"/>
          <ac:spMkLst>
            <pc:docMk/>
            <pc:sldMk cId="2778804271" sldId="283"/>
            <ac:spMk id="70" creationId="{F2B64B6D-DEFD-0ABC-5387-1F1F659B4320}"/>
          </ac:spMkLst>
        </pc:spChg>
        <pc:spChg chg="del">
          <ac:chgData name="Alice Brealy" userId="702f5e84-6c0f-4bcb-baa0-ae526eff269f" providerId="ADAL" clId="{CE421EC3-126B-4E8D-8299-B9B24B68BA26}" dt="2025-12-04T10:59:32.127" v="553" actId="478"/>
          <ac:spMkLst>
            <pc:docMk/>
            <pc:sldMk cId="2778804271" sldId="283"/>
            <ac:spMk id="71" creationId="{04134602-137F-1A01-FB30-5615371C88B3}"/>
          </ac:spMkLst>
        </pc:spChg>
        <pc:spChg chg="del">
          <ac:chgData name="Alice Brealy" userId="702f5e84-6c0f-4bcb-baa0-ae526eff269f" providerId="ADAL" clId="{CE421EC3-126B-4E8D-8299-B9B24B68BA26}" dt="2025-12-04T10:59:33.005" v="554" actId="478"/>
          <ac:spMkLst>
            <pc:docMk/>
            <pc:sldMk cId="2778804271" sldId="283"/>
            <ac:spMk id="73" creationId="{21F4E93A-6794-AB82-A8D0-AB67B3A3B844}"/>
          </ac:spMkLst>
        </pc:spChg>
        <pc:spChg chg="del">
          <ac:chgData name="Alice Brealy" userId="702f5e84-6c0f-4bcb-baa0-ae526eff269f" providerId="ADAL" clId="{CE421EC3-126B-4E8D-8299-B9B24B68BA26}" dt="2025-12-04T10:59:51.496" v="563" actId="478"/>
          <ac:spMkLst>
            <pc:docMk/>
            <pc:sldMk cId="2778804271" sldId="283"/>
            <ac:spMk id="74" creationId="{B389ABA7-DB7E-A14C-51B0-3E4607E8DB2C}"/>
          </ac:spMkLst>
        </pc:spChg>
        <pc:spChg chg="mod">
          <ac:chgData name="Alice Brealy" userId="702f5e84-6c0f-4bcb-baa0-ae526eff269f" providerId="ADAL" clId="{CE421EC3-126B-4E8D-8299-B9B24B68BA26}" dt="2025-12-04T10:52:54.544" v="389"/>
          <ac:spMkLst>
            <pc:docMk/>
            <pc:sldMk cId="2778804271" sldId="283"/>
            <ac:spMk id="85" creationId="{4C3FE6DB-0FAA-58A5-2BC6-EBC6314BFC01}"/>
          </ac:spMkLst>
        </pc:spChg>
        <pc:spChg chg="mod">
          <ac:chgData name="Alice Brealy" userId="702f5e84-6c0f-4bcb-baa0-ae526eff269f" providerId="ADAL" clId="{CE421EC3-126B-4E8D-8299-B9B24B68BA26}" dt="2025-12-04T10:52:54.544" v="389"/>
          <ac:spMkLst>
            <pc:docMk/>
            <pc:sldMk cId="2778804271" sldId="283"/>
            <ac:spMk id="102" creationId="{ECA2608B-A29C-833E-483B-87A3910731F8}"/>
          </ac:spMkLst>
        </pc:spChg>
        <pc:spChg chg="mod">
          <ac:chgData name="Alice Brealy" userId="702f5e84-6c0f-4bcb-baa0-ae526eff269f" providerId="ADAL" clId="{CE421EC3-126B-4E8D-8299-B9B24B68BA26}" dt="2025-12-04T10:52:54.544" v="389"/>
          <ac:spMkLst>
            <pc:docMk/>
            <pc:sldMk cId="2778804271" sldId="283"/>
            <ac:spMk id="103" creationId="{BD73396B-E403-04EA-E181-BCE219F31696}"/>
          </ac:spMkLst>
        </pc:spChg>
        <pc:spChg chg="mod">
          <ac:chgData name="Alice Brealy" userId="702f5e84-6c0f-4bcb-baa0-ae526eff269f" providerId="ADAL" clId="{CE421EC3-126B-4E8D-8299-B9B24B68BA26}" dt="2025-12-04T10:52:54.544" v="389"/>
          <ac:spMkLst>
            <pc:docMk/>
            <pc:sldMk cId="2778804271" sldId="283"/>
            <ac:spMk id="104" creationId="{9C90EB1E-0F68-3D08-3B6D-331BC80242EF}"/>
          </ac:spMkLst>
        </pc:spChg>
        <pc:spChg chg="add mod">
          <ac:chgData name="Alice Brealy" userId="702f5e84-6c0f-4bcb-baa0-ae526eff269f" providerId="ADAL" clId="{CE421EC3-126B-4E8D-8299-B9B24B68BA26}" dt="2025-12-04T11:03:48.461" v="595" actId="1076"/>
          <ac:spMkLst>
            <pc:docMk/>
            <pc:sldMk cId="2778804271" sldId="283"/>
            <ac:spMk id="105" creationId="{9BBEE156-0E5C-001A-B2E8-2743C37F65B6}"/>
          </ac:spMkLst>
        </pc:spChg>
        <pc:spChg chg="add mod">
          <ac:chgData name="Alice Brealy" userId="702f5e84-6c0f-4bcb-baa0-ae526eff269f" providerId="ADAL" clId="{CE421EC3-126B-4E8D-8299-B9B24B68BA26}" dt="2025-12-04T10:58:44.626" v="504" actId="1076"/>
          <ac:spMkLst>
            <pc:docMk/>
            <pc:sldMk cId="2778804271" sldId="283"/>
            <ac:spMk id="106" creationId="{FA6844D1-BF75-B9C1-7FB9-C280B685650F}"/>
          </ac:spMkLst>
        </pc:spChg>
        <pc:grpChg chg="del">
          <ac:chgData name="Alice Brealy" userId="702f5e84-6c0f-4bcb-baa0-ae526eff269f" providerId="ADAL" clId="{CE421EC3-126B-4E8D-8299-B9B24B68BA26}" dt="2025-12-04T10:46:50.892" v="159" actId="478"/>
          <ac:grpSpMkLst>
            <pc:docMk/>
            <pc:sldMk cId="2778804271" sldId="283"/>
            <ac:grpSpMk id="20" creationId="{56016D22-E136-827A-E37A-43645BE2C44D}"/>
          </ac:grpSpMkLst>
        </pc:grpChg>
        <pc:grpChg chg="mod">
          <ac:chgData name="Alice Brealy" userId="702f5e84-6c0f-4bcb-baa0-ae526eff269f" providerId="ADAL" clId="{CE421EC3-126B-4E8D-8299-B9B24B68BA26}" dt="2025-12-04T10:55:26.464" v="398" actId="1076"/>
          <ac:grpSpMkLst>
            <pc:docMk/>
            <pc:sldMk cId="2778804271" sldId="283"/>
            <ac:grpSpMk id="43" creationId="{AA18DD58-D363-1D59-08E6-84FF98201ECE}"/>
          </ac:grpSpMkLst>
        </pc:grpChg>
        <pc:grpChg chg="add del mod">
          <ac:chgData name="Alice Brealy" userId="702f5e84-6c0f-4bcb-baa0-ae526eff269f" providerId="ADAL" clId="{CE421EC3-126B-4E8D-8299-B9B24B68BA26}" dt="2025-12-05T11:42:21.696" v="810" actId="478"/>
          <ac:grpSpMkLst>
            <pc:docMk/>
            <pc:sldMk cId="2778804271" sldId="283"/>
            <ac:grpSpMk id="57" creationId="{8BCD66C7-510F-86E2-3264-BFD80FD9831F}"/>
          </ac:grpSpMkLst>
        </pc:grpChg>
        <pc:grpChg chg="mod">
          <ac:chgData name="Alice Brealy" userId="702f5e84-6c0f-4bcb-baa0-ae526eff269f" providerId="ADAL" clId="{CE421EC3-126B-4E8D-8299-B9B24B68BA26}" dt="2025-12-04T10:52:54.544" v="389"/>
          <ac:grpSpMkLst>
            <pc:docMk/>
            <pc:sldMk cId="2778804271" sldId="283"/>
            <ac:grpSpMk id="60" creationId="{6C1BA741-3BBC-0948-EBBB-11FFF5E8EC49}"/>
          </ac:grpSpMkLst>
        </pc:grpChg>
        <pc:grpChg chg="mod">
          <ac:chgData name="Alice Brealy" userId="702f5e84-6c0f-4bcb-baa0-ae526eff269f" providerId="ADAL" clId="{CE421EC3-126B-4E8D-8299-B9B24B68BA26}" dt="2025-12-04T10:52:54.544" v="389"/>
          <ac:grpSpMkLst>
            <pc:docMk/>
            <pc:sldMk cId="2778804271" sldId="283"/>
            <ac:grpSpMk id="61" creationId="{204A8AB7-82CB-4E55-D8AC-D1C7ECC5A11A}"/>
          </ac:grpSpMkLst>
        </pc:grpChg>
        <pc:grpChg chg="del">
          <ac:chgData name="Alice Brealy" userId="702f5e84-6c0f-4bcb-baa0-ae526eff269f" providerId="ADAL" clId="{CE421EC3-126B-4E8D-8299-B9B24B68BA26}" dt="2025-12-04T10:59:29.934" v="551" actId="478"/>
          <ac:grpSpMkLst>
            <pc:docMk/>
            <pc:sldMk cId="2778804271" sldId="283"/>
            <ac:grpSpMk id="75" creationId="{FCDB1ACD-4D67-382F-DAC6-40690A70839E}"/>
          </ac:grpSpMkLst>
        </pc:grpChg>
        <pc:grpChg chg="mod">
          <ac:chgData name="Alice Brealy" userId="702f5e84-6c0f-4bcb-baa0-ae526eff269f" providerId="ADAL" clId="{CE421EC3-126B-4E8D-8299-B9B24B68BA26}" dt="2025-12-04T10:46:33.382" v="132" actId="1076"/>
          <ac:grpSpMkLst>
            <pc:docMk/>
            <pc:sldMk cId="2778804271" sldId="283"/>
            <ac:grpSpMk id="93" creationId="{00A10CAB-E58D-AC5E-8308-FA083451C3E7}"/>
          </ac:grpSpMkLst>
        </pc:grpChg>
        <pc:graphicFrameChg chg="mod modGraphic">
          <ac:chgData name="Alice Brealy" userId="702f5e84-6c0f-4bcb-baa0-ae526eff269f" providerId="ADAL" clId="{CE421EC3-126B-4E8D-8299-B9B24B68BA26}" dt="2025-12-04T15:09:03.933" v="761" actId="20577"/>
          <ac:graphicFrameMkLst>
            <pc:docMk/>
            <pc:sldMk cId="2778804271" sldId="283"/>
            <ac:graphicFrameMk id="14" creationId="{E005CA79-A5F5-63B1-8228-C2964D85C901}"/>
          </ac:graphicFrameMkLst>
        </pc:graphicFrameChg>
        <pc:graphicFrameChg chg="mod modGraphic">
          <ac:chgData name="Alice Brealy" userId="702f5e84-6c0f-4bcb-baa0-ae526eff269f" providerId="ADAL" clId="{CE421EC3-126B-4E8D-8299-B9B24B68BA26}" dt="2025-12-05T12:03:20.429" v="981" actId="20577"/>
          <ac:graphicFrameMkLst>
            <pc:docMk/>
            <pc:sldMk cId="2778804271" sldId="283"/>
            <ac:graphicFrameMk id="24" creationId="{E4E639B0-EB0D-28D9-1D62-60E88EEF069F}"/>
          </ac:graphicFrameMkLst>
        </pc:graphicFrameChg>
        <pc:graphicFrameChg chg="del mod">
          <ac:chgData name="Alice Brealy" userId="702f5e84-6c0f-4bcb-baa0-ae526eff269f" providerId="ADAL" clId="{CE421EC3-126B-4E8D-8299-B9B24B68BA26}" dt="2025-12-04T10:59:28.567" v="550" actId="478"/>
          <ac:graphicFrameMkLst>
            <pc:docMk/>
            <pc:sldMk cId="2778804271" sldId="283"/>
            <ac:graphicFrameMk id="25" creationId="{8A7E8919-54F1-2CB5-E1F1-6220E0A7FE5A}"/>
          </ac:graphicFrameMkLst>
        </pc:graphicFrameChg>
        <pc:picChg chg="del">
          <ac:chgData name="Alice Brealy" userId="702f5e84-6c0f-4bcb-baa0-ae526eff269f" providerId="ADAL" clId="{CE421EC3-126B-4E8D-8299-B9B24B68BA26}" dt="2025-12-04T10:59:33.742" v="555" actId="478"/>
          <ac:picMkLst>
            <pc:docMk/>
            <pc:sldMk cId="2778804271" sldId="283"/>
            <ac:picMk id="55" creationId="{DE510DFA-1897-201C-E757-1270B2BBFA30}"/>
          </ac:picMkLst>
        </pc:picChg>
        <pc:picChg chg="add del mod">
          <ac:chgData name="Alice Brealy" userId="702f5e84-6c0f-4bcb-baa0-ae526eff269f" providerId="ADAL" clId="{CE421EC3-126B-4E8D-8299-B9B24B68BA26}" dt="2025-12-04T10:59:58.713" v="566" actId="1038"/>
          <ac:picMkLst>
            <pc:docMk/>
            <pc:sldMk cId="2778804271" sldId="283"/>
            <ac:picMk id="89" creationId="{9D6B85D5-923F-7E5A-DADE-9E4470811DEB}"/>
          </ac:picMkLst>
        </pc:picChg>
      </pc:sldChg>
      <pc:sldChg chg="del">
        <pc:chgData name="Alice Brealy" userId="702f5e84-6c0f-4bcb-baa0-ae526eff269f" providerId="ADAL" clId="{CE421EC3-126B-4E8D-8299-B9B24B68BA26}" dt="2025-12-04T11:33:39.631" v="625" actId="47"/>
        <pc:sldMkLst>
          <pc:docMk/>
          <pc:sldMk cId="3584918523" sldId="285"/>
        </pc:sldMkLst>
      </pc:sldChg>
      <pc:sldChg chg="delSp modSp add mod">
        <pc:chgData name="Alice Brealy" userId="702f5e84-6c0f-4bcb-baa0-ae526eff269f" providerId="ADAL" clId="{CE421EC3-126B-4E8D-8299-B9B24B68BA26}" dt="2025-12-05T12:03:56.246" v="1019" actId="20577"/>
        <pc:sldMkLst>
          <pc:docMk/>
          <pc:sldMk cId="1863233082" sldId="286"/>
        </pc:sldMkLst>
        <pc:spChg chg="del">
          <ac:chgData name="Alice Brealy" userId="702f5e84-6c0f-4bcb-baa0-ae526eff269f" providerId="ADAL" clId="{CE421EC3-126B-4E8D-8299-B9B24B68BA26}" dt="2025-12-04T11:33:12.282" v="615" actId="478"/>
          <ac:spMkLst>
            <pc:docMk/>
            <pc:sldMk cId="1863233082" sldId="286"/>
            <ac:spMk id="2" creationId="{C232F717-62DF-00E5-6E55-1D159CF2E469}"/>
          </ac:spMkLst>
        </pc:spChg>
        <pc:spChg chg="del">
          <ac:chgData name="Alice Brealy" userId="702f5e84-6c0f-4bcb-baa0-ae526eff269f" providerId="ADAL" clId="{CE421EC3-126B-4E8D-8299-B9B24B68BA26}" dt="2025-12-04T11:32:56.587" v="605" actId="478"/>
          <ac:spMkLst>
            <pc:docMk/>
            <pc:sldMk cId="1863233082" sldId="286"/>
            <ac:spMk id="4" creationId="{04A38BC0-5416-7299-38F6-2596E8190333}"/>
          </ac:spMkLst>
        </pc:spChg>
        <pc:spChg chg="del">
          <ac:chgData name="Alice Brealy" userId="702f5e84-6c0f-4bcb-baa0-ae526eff269f" providerId="ADAL" clId="{CE421EC3-126B-4E8D-8299-B9B24B68BA26}" dt="2025-12-04T11:33:02.953" v="609" actId="478"/>
          <ac:spMkLst>
            <pc:docMk/>
            <pc:sldMk cId="1863233082" sldId="286"/>
            <ac:spMk id="5" creationId="{F948D93E-7ACC-1F06-62E4-C74D35D130D8}"/>
          </ac:spMkLst>
        </pc:spChg>
        <pc:spChg chg="del">
          <ac:chgData name="Alice Brealy" userId="702f5e84-6c0f-4bcb-baa0-ae526eff269f" providerId="ADAL" clId="{CE421EC3-126B-4E8D-8299-B9B24B68BA26}" dt="2025-12-04T11:33:13.092" v="616" actId="478"/>
          <ac:spMkLst>
            <pc:docMk/>
            <pc:sldMk cId="1863233082" sldId="286"/>
            <ac:spMk id="7" creationId="{72C3E86B-FF20-C670-B01A-E4E4FF6CAEB8}"/>
          </ac:spMkLst>
        </pc:spChg>
        <pc:spChg chg="del">
          <ac:chgData name="Alice Brealy" userId="702f5e84-6c0f-4bcb-baa0-ae526eff269f" providerId="ADAL" clId="{CE421EC3-126B-4E8D-8299-B9B24B68BA26}" dt="2025-12-04T11:32:50.754" v="601" actId="478"/>
          <ac:spMkLst>
            <pc:docMk/>
            <pc:sldMk cId="1863233082" sldId="286"/>
            <ac:spMk id="10" creationId="{689E4838-47A4-D1DF-8B4F-C36FCE17F6B1}"/>
          </ac:spMkLst>
        </pc:spChg>
        <pc:spChg chg="del">
          <ac:chgData name="Alice Brealy" userId="702f5e84-6c0f-4bcb-baa0-ae526eff269f" providerId="ADAL" clId="{CE421EC3-126B-4E8D-8299-B9B24B68BA26}" dt="2025-12-04T11:33:18.062" v="620" actId="478"/>
          <ac:spMkLst>
            <pc:docMk/>
            <pc:sldMk cId="1863233082" sldId="286"/>
            <ac:spMk id="12" creationId="{06FC548B-D6AA-BDE6-EA47-306B39F0541A}"/>
          </ac:spMkLst>
        </pc:spChg>
        <pc:spChg chg="del">
          <ac:chgData name="Alice Brealy" userId="702f5e84-6c0f-4bcb-baa0-ae526eff269f" providerId="ADAL" clId="{CE421EC3-126B-4E8D-8299-B9B24B68BA26}" dt="2025-12-04T11:32:59.410" v="607" actId="478"/>
          <ac:spMkLst>
            <pc:docMk/>
            <pc:sldMk cId="1863233082" sldId="286"/>
            <ac:spMk id="16" creationId="{CFE9A205-03ED-98FA-C37D-17EDF5105329}"/>
          </ac:spMkLst>
        </pc:spChg>
        <pc:spChg chg="del">
          <ac:chgData name="Alice Brealy" userId="702f5e84-6c0f-4bcb-baa0-ae526eff269f" providerId="ADAL" clId="{CE421EC3-126B-4E8D-8299-B9B24B68BA26}" dt="2025-12-04T11:33:00.232" v="608" actId="478"/>
          <ac:spMkLst>
            <pc:docMk/>
            <pc:sldMk cId="1863233082" sldId="286"/>
            <ac:spMk id="17" creationId="{6EEF8682-664B-A457-2600-DFA42C91552F}"/>
          </ac:spMkLst>
        </pc:spChg>
        <pc:spChg chg="mod">
          <ac:chgData name="Alice Brealy" userId="702f5e84-6c0f-4bcb-baa0-ae526eff269f" providerId="ADAL" clId="{CE421EC3-126B-4E8D-8299-B9B24B68BA26}" dt="2025-12-04T11:56:23.939" v="757" actId="20577"/>
          <ac:spMkLst>
            <pc:docMk/>
            <pc:sldMk cId="1863233082" sldId="286"/>
            <ac:spMk id="28" creationId="{1F838265-FF39-C46B-71B0-530619CFECD9}"/>
          </ac:spMkLst>
        </pc:spChg>
        <pc:spChg chg="del">
          <ac:chgData name="Alice Brealy" userId="702f5e84-6c0f-4bcb-baa0-ae526eff269f" providerId="ADAL" clId="{CE421EC3-126B-4E8D-8299-B9B24B68BA26}" dt="2025-12-04T11:33:05.814" v="610" actId="478"/>
          <ac:spMkLst>
            <pc:docMk/>
            <pc:sldMk cId="1863233082" sldId="286"/>
            <ac:spMk id="34" creationId="{1B3066EA-C8E1-37E8-1002-561BB8D0FDD9}"/>
          </ac:spMkLst>
        </pc:spChg>
        <pc:spChg chg="del">
          <ac:chgData name="Alice Brealy" userId="702f5e84-6c0f-4bcb-baa0-ae526eff269f" providerId="ADAL" clId="{CE421EC3-126B-4E8D-8299-B9B24B68BA26}" dt="2025-12-04T11:32:48.914" v="600" actId="478"/>
          <ac:spMkLst>
            <pc:docMk/>
            <pc:sldMk cId="1863233082" sldId="286"/>
            <ac:spMk id="62" creationId="{55A2D5C5-770F-9BCB-E959-70198F41621E}"/>
          </ac:spMkLst>
        </pc:spChg>
        <pc:spChg chg="del">
          <ac:chgData name="Alice Brealy" userId="702f5e84-6c0f-4bcb-baa0-ae526eff269f" providerId="ADAL" clId="{CE421EC3-126B-4E8D-8299-B9B24B68BA26}" dt="2025-12-04T11:32:54.449" v="603" actId="478"/>
          <ac:spMkLst>
            <pc:docMk/>
            <pc:sldMk cId="1863233082" sldId="286"/>
            <ac:spMk id="63" creationId="{CBCB329C-20CA-3433-B49E-88813E49F9C9}"/>
          </ac:spMkLst>
        </pc:spChg>
        <pc:spChg chg="del">
          <ac:chgData name="Alice Brealy" userId="702f5e84-6c0f-4bcb-baa0-ae526eff269f" providerId="ADAL" clId="{CE421EC3-126B-4E8D-8299-B9B24B68BA26}" dt="2025-12-04T11:32:55.589" v="604" actId="478"/>
          <ac:spMkLst>
            <pc:docMk/>
            <pc:sldMk cId="1863233082" sldId="286"/>
            <ac:spMk id="64" creationId="{984E464F-4258-22A6-0C38-52E72FD27898}"/>
          </ac:spMkLst>
        </pc:spChg>
        <pc:spChg chg="del">
          <ac:chgData name="Alice Brealy" userId="702f5e84-6c0f-4bcb-baa0-ae526eff269f" providerId="ADAL" clId="{CE421EC3-126B-4E8D-8299-B9B24B68BA26}" dt="2025-12-04T11:32:58.392" v="606" actId="478"/>
          <ac:spMkLst>
            <pc:docMk/>
            <pc:sldMk cId="1863233082" sldId="286"/>
            <ac:spMk id="65" creationId="{124BA276-8250-2C82-D3AB-D51B9627C53F}"/>
          </ac:spMkLst>
        </pc:spChg>
        <pc:spChg chg="del">
          <ac:chgData name="Alice Brealy" userId="702f5e84-6c0f-4bcb-baa0-ae526eff269f" providerId="ADAL" clId="{CE421EC3-126B-4E8D-8299-B9B24B68BA26}" dt="2025-12-04T11:33:16.011" v="618" actId="478"/>
          <ac:spMkLst>
            <pc:docMk/>
            <pc:sldMk cId="1863233082" sldId="286"/>
            <ac:spMk id="67" creationId="{4FEA9660-8F17-15F6-0DC4-B23D250CFBE5}"/>
          </ac:spMkLst>
        </pc:spChg>
        <pc:spChg chg="del">
          <ac:chgData name="Alice Brealy" userId="702f5e84-6c0f-4bcb-baa0-ae526eff269f" providerId="ADAL" clId="{CE421EC3-126B-4E8D-8299-B9B24B68BA26}" dt="2025-12-04T11:33:09.795" v="613" actId="478"/>
          <ac:spMkLst>
            <pc:docMk/>
            <pc:sldMk cId="1863233082" sldId="286"/>
            <ac:spMk id="68" creationId="{5EED696F-BFED-CE4B-6A75-75BD96D2EA5C}"/>
          </ac:spMkLst>
        </pc:spChg>
        <pc:spChg chg="del">
          <ac:chgData name="Alice Brealy" userId="702f5e84-6c0f-4bcb-baa0-ae526eff269f" providerId="ADAL" clId="{CE421EC3-126B-4E8D-8299-B9B24B68BA26}" dt="2025-12-04T11:33:10.986" v="614" actId="478"/>
          <ac:spMkLst>
            <pc:docMk/>
            <pc:sldMk cId="1863233082" sldId="286"/>
            <ac:spMk id="72" creationId="{096B24F2-B587-E1F4-4D5D-9C1C6C300F66}"/>
          </ac:spMkLst>
        </pc:spChg>
        <pc:spChg chg="del">
          <ac:chgData name="Alice Brealy" userId="702f5e84-6c0f-4bcb-baa0-ae526eff269f" providerId="ADAL" clId="{CE421EC3-126B-4E8D-8299-B9B24B68BA26}" dt="2025-12-04T11:33:06.784" v="611" actId="478"/>
          <ac:spMkLst>
            <pc:docMk/>
            <pc:sldMk cId="1863233082" sldId="286"/>
            <ac:spMk id="105" creationId="{C3D97E36-904C-CA72-F043-485B4F4AE094}"/>
          </ac:spMkLst>
        </pc:spChg>
        <pc:spChg chg="del">
          <ac:chgData name="Alice Brealy" userId="702f5e84-6c0f-4bcb-baa0-ae526eff269f" providerId="ADAL" clId="{CE421EC3-126B-4E8D-8299-B9B24B68BA26}" dt="2025-12-04T11:33:14.968" v="617" actId="478"/>
          <ac:spMkLst>
            <pc:docMk/>
            <pc:sldMk cId="1863233082" sldId="286"/>
            <ac:spMk id="106" creationId="{FE0B5849-4933-6D12-A278-A064D1F98DFE}"/>
          </ac:spMkLst>
        </pc:spChg>
        <pc:grpChg chg="del">
          <ac:chgData name="Alice Brealy" userId="702f5e84-6c0f-4bcb-baa0-ae526eff269f" providerId="ADAL" clId="{CE421EC3-126B-4E8D-8299-B9B24B68BA26}" dt="2025-12-04T11:33:16.982" v="619" actId="478"/>
          <ac:grpSpMkLst>
            <pc:docMk/>
            <pc:sldMk cId="1863233082" sldId="286"/>
            <ac:grpSpMk id="43" creationId="{DB65857A-5C91-A942-FFCE-57B365470FF4}"/>
          </ac:grpSpMkLst>
        </pc:grpChg>
        <pc:grpChg chg="del">
          <ac:chgData name="Alice Brealy" userId="702f5e84-6c0f-4bcb-baa0-ae526eff269f" providerId="ADAL" clId="{CE421EC3-126B-4E8D-8299-B9B24B68BA26}" dt="2025-12-04T11:33:08.579" v="612" actId="478"/>
          <ac:grpSpMkLst>
            <pc:docMk/>
            <pc:sldMk cId="1863233082" sldId="286"/>
            <ac:grpSpMk id="57" creationId="{E3286F87-BF07-49D0-62D4-43552029DF26}"/>
          </ac:grpSpMkLst>
        </pc:grpChg>
        <pc:grpChg chg="del">
          <ac:chgData name="Alice Brealy" userId="702f5e84-6c0f-4bcb-baa0-ae526eff269f" providerId="ADAL" clId="{CE421EC3-126B-4E8D-8299-B9B24B68BA26}" dt="2025-12-04T11:32:53.517" v="602" actId="478"/>
          <ac:grpSpMkLst>
            <pc:docMk/>
            <pc:sldMk cId="1863233082" sldId="286"/>
            <ac:grpSpMk id="93" creationId="{B55185D0-2010-EF97-6CA6-402FA997853C}"/>
          </ac:grpSpMkLst>
        </pc:grpChg>
        <pc:graphicFrameChg chg="mod modGraphic">
          <ac:chgData name="Alice Brealy" userId="702f5e84-6c0f-4bcb-baa0-ae526eff269f" providerId="ADAL" clId="{CE421EC3-126B-4E8D-8299-B9B24B68BA26}" dt="2025-12-04T11:53:55.237" v="709" actId="20577"/>
          <ac:graphicFrameMkLst>
            <pc:docMk/>
            <pc:sldMk cId="1863233082" sldId="286"/>
            <ac:graphicFrameMk id="14" creationId="{3483A915-3974-63D7-731F-9C29227F3397}"/>
          </ac:graphicFrameMkLst>
        </pc:graphicFrameChg>
        <pc:graphicFrameChg chg="mod modGraphic">
          <ac:chgData name="Alice Brealy" userId="702f5e84-6c0f-4bcb-baa0-ae526eff269f" providerId="ADAL" clId="{CE421EC3-126B-4E8D-8299-B9B24B68BA26}" dt="2025-12-05T12:03:56.246" v="1019" actId="20577"/>
          <ac:graphicFrameMkLst>
            <pc:docMk/>
            <pc:sldMk cId="1863233082" sldId="286"/>
            <ac:graphicFrameMk id="24" creationId="{195E724C-6F83-5574-E14F-5CE56F182B11}"/>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6"/>
          </a:xfrm>
          <a:prstGeom prst="rect">
            <a:avLst/>
          </a:prstGeom>
        </p:spPr>
        <p:txBody>
          <a:bodyPr vert="horz" lIns="91432" tIns="45716" rIns="91432" bIns="45716" rtlCol="0"/>
          <a:lstStyle>
            <a:lvl1pPr algn="l">
              <a:defRPr sz="1200"/>
            </a:lvl1pPr>
          </a:lstStyle>
          <a:p>
            <a:endParaRPr lang="en-GB"/>
          </a:p>
        </p:txBody>
      </p:sp>
      <p:sp>
        <p:nvSpPr>
          <p:cNvPr id="3" name="Date Placeholder 2"/>
          <p:cNvSpPr>
            <a:spLocks noGrp="1"/>
          </p:cNvSpPr>
          <p:nvPr>
            <p:ph type="dt" idx="1"/>
          </p:nvPr>
        </p:nvSpPr>
        <p:spPr>
          <a:xfrm>
            <a:off x="3850444" y="1"/>
            <a:ext cx="2945659" cy="498056"/>
          </a:xfrm>
          <a:prstGeom prst="rect">
            <a:avLst/>
          </a:prstGeom>
        </p:spPr>
        <p:txBody>
          <a:bodyPr vert="horz" lIns="91432" tIns="45716" rIns="91432" bIns="45716" rtlCol="0"/>
          <a:lstStyle>
            <a:lvl1pPr algn="r">
              <a:defRPr sz="1200"/>
            </a:lvl1pPr>
          </a:lstStyle>
          <a:p>
            <a:fld id="{222E43BF-527D-440D-8356-FC8BCEDDB5DC}" type="datetimeFigureOut">
              <a:rPr lang="en-GB" smtClean="0"/>
              <a:t>05/12/2025</a:t>
            </a:fld>
            <a:endParaRPr lang="en-GB"/>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32" tIns="45716" rIns="91432" bIns="45716"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32" tIns="45716" rIns="91432"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5"/>
            <a:ext cx="2945659" cy="498055"/>
          </a:xfrm>
          <a:prstGeom prst="rect">
            <a:avLst/>
          </a:prstGeom>
        </p:spPr>
        <p:txBody>
          <a:bodyPr vert="horz" lIns="91432" tIns="45716" rIns="91432" bIns="45716"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32" tIns="45716" rIns="91432" bIns="45716" rtlCol="0" anchor="b"/>
          <a:lstStyle>
            <a:lvl1pPr algn="r">
              <a:defRPr sz="1200"/>
            </a:lvl1pPr>
          </a:lstStyle>
          <a:p>
            <a:fld id="{22D8F38C-0513-424D-9F07-ACE2DBD6F960}" type="slidenum">
              <a:rPr lang="en-GB" smtClean="0"/>
              <a:t>‹#›</a:t>
            </a:fld>
            <a:endParaRPr lang="en-GB"/>
          </a:p>
        </p:txBody>
      </p:sp>
    </p:spTree>
    <p:extLst>
      <p:ext uri="{BB962C8B-B14F-4D97-AF65-F5344CB8AC3E}">
        <p14:creationId xmlns:p14="http://schemas.microsoft.com/office/powerpoint/2010/main" val="3444108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05/12/2025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pic>
        <p:nvPicPr>
          <p:cNvPr id="7" name="Picture 6">
            <a:extLst>
              <a:ext uri="{FF2B5EF4-FFF2-40B4-BE49-F238E27FC236}">
                <a16:creationId xmlns:a16="http://schemas.microsoft.com/office/drawing/2014/main" id="{BFE56D4B-3E37-45DC-8A0E-850FD0BBE6CB}"/>
              </a:ext>
            </a:extLst>
          </p:cNvPr>
          <p:cNvPicPr>
            <a:picLocks noChangeAspect="1"/>
          </p:cNvPicPr>
          <p:nvPr userDrawn="1"/>
        </p:nvPicPr>
        <p:blipFill>
          <a:blip r:embed="rId2">
            <a:lum/>
          </a:blip>
          <a:stretch>
            <a:fillRect/>
          </a:stretch>
        </p:blipFill>
        <p:spPr>
          <a:xfrm>
            <a:off x="0" y="0"/>
            <a:ext cx="9906000" cy="6858000"/>
          </a:xfrm>
          <a:prstGeom prst="rect">
            <a:avLst/>
          </a:prstGeom>
        </p:spPr>
      </p:pic>
      <p:pic>
        <p:nvPicPr>
          <p:cNvPr id="8" name="Picture 7">
            <a:extLst>
              <a:ext uri="{FF2B5EF4-FFF2-40B4-BE49-F238E27FC236}">
                <a16:creationId xmlns:a16="http://schemas.microsoft.com/office/drawing/2014/main" id="{5A3E2D7A-21FB-4E41-849E-FBC6B38F3D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25" y="21720"/>
            <a:ext cx="1602025" cy="769695"/>
          </a:xfrm>
          <a:prstGeom prst="rect">
            <a:avLst/>
          </a:prstGeom>
        </p:spPr>
      </p:pic>
      <p:sp>
        <p:nvSpPr>
          <p:cNvPr id="9" name="TextBox 8">
            <a:extLst>
              <a:ext uri="{FF2B5EF4-FFF2-40B4-BE49-F238E27FC236}">
                <a16:creationId xmlns:a16="http://schemas.microsoft.com/office/drawing/2014/main" id="{CF8244A5-C333-4344-B70D-CA249A56B37A}"/>
              </a:ext>
            </a:extLst>
          </p:cNvPr>
          <p:cNvSpPr txBox="1"/>
          <p:nvPr userDrawn="1"/>
        </p:nvSpPr>
        <p:spPr>
          <a:xfrm>
            <a:off x="8788936" y="3163689"/>
            <a:ext cx="1088495" cy="3642122"/>
          </a:xfrm>
          <a:prstGeom prst="roundRect">
            <a:avLst/>
          </a:prstGeom>
          <a:solidFill>
            <a:srgbClr val="FF0000"/>
          </a:solidFill>
          <a:ln w="19050">
            <a:solidFill>
              <a:srgbClr val="FF0000"/>
            </a:solidFill>
          </a:ln>
        </p:spPr>
        <p:txBody>
          <a:bodyPr wrap="square" rtlCol="0">
            <a:spAutoFit/>
          </a:bodyPr>
          <a:lstStyle/>
          <a:p>
            <a:r>
              <a:rPr lang="en-GB" sz="700" b="1">
                <a:solidFill>
                  <a:schemeClr val="bg1"/>
                </a:solidFill>
                <a:latin typeface="Century Gothic" panose="020B0502020202020204" pitchFamily="34" charset="0"/>
              </a:rPr>
              <a:t>ALLERGY INFORMATION:</a:t>
            </a:r>
          </a:p>
          <a:p>
            <a:r>
              <a:rPr lang="en-GB" sz="700" b="1">
                <a:solidFill>
                  <a:schemeClr val="bg1"/>
                </a:solidFill>
                <a:latin typeface="Century Gothic" panose="020B0502020202020204" pitchFamily="34" charset="0"/>
              </a:rPr>
              <a:t>If </a:t>
            </a:r>
            <a:r>
              <a:rPr lang="en-GB" sz="700" b="1">
                <a:solidFill>
                  <a:schemeClr val="bg1"/>
                </a:solidFill>
                <a:effectLst/>
                <a:latin typeface="Century Gothic" panose="020B0502020202020204" pitchFamily="34" charset="0"/>
                <a:ea typeface="Calibri" panose="020F0502020204030204" pitchFamily="34" charset="0"/>
              </a:rPr>
              <a:t>you would like to know about particular allergens in foods please ask a member of the catering team for information. If your child has a school lunch and has a food allergy or intolerance you will be asked to complete a form to ensure we have the necessary information to cater for your child. We use a large variety of ingredients in the preparation of our meals and due to the nature of our kitchens it is not possible to completely remove the risk of cross contamination.</a:t>
            </a:r>
            <a:endParaRPr lang="en-GB" sz="70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446626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05/12/2025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3232607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05/12/2025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28069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05/12/2025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3889760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801A62-7A48-4C58-849E-C45ADCCDA826}" type="datetimeFigureOut">
              <a:rPr lang="en-GB" smtClean="0"/>
              <a:t>05/12/2025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44108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9801A62-7A48-4C58-849E-C45ADCCDA826}" type="datetimeFigureOut">
              <a:rPr lang="en-GB" smtClean="0"/>
              <a:t>05/12/2025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501556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9801A62-7A48-4C58-849E-C45ADCCDA826}" type="datetimeFigureOut">
              <a:rPr lang="en-GB" smtClean="0"/>
              <a:t>05/12/2025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423145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801A62-7A48-4C58-849E-C45ADCCDA826}" type="datetimeFigureOut">
              <a:rPr lang="en-GB" smtClean="0"/>
              <a:t>05/12/2025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2003010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01A62-7A48-4C58-849E-C45ADCCDA826}" type="datetimeFigureOut">
              <a:rPr lang="en-GB" smtClean="0"/>
              <a:t>05/12/2025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3312261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801A62-7A48-4C58-849E-C45ADCCDA826}" type="datetimeFigureOut">
              <a:rPr lang="en-GB" smtClean="0"/>
              <a:t>05/12/2025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4038680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801A62-7A48-4C58-849E-C45ADCCDA826}" type="datetimeFigureOut">
              <a:rPr lang="en-GB" smtClean="0"/>
              <a:t>05/12/2025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827582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801A62-7A48-4C58-849E-C45ADCCDA826}" type="datetimeFigureOut">
              <a:rPr lang="en-GB" smtClean="0"/>
              <a:t>05/12/2025</a:t>
            </a:fld>
            <a:endParaRPr lang="en-GB"/>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59E0C8-D700-4481-9575-E9D0947D9BAE}" type="slidenum">
              <a:rPr lang="en-GB" smtClean="0"/>
              <a:t>‹#›</a:t>
            </a:fld>
            <a:endParaRPr lang="en-GB"/>
          </a:p>
        </p:txBody>
      </p:sp>
    </p:spTree>
    <p:extLst>
      <p:ext uri="{BB962C8B-B14F-4D97-AF65-F5344CB8AC3E}">
        <p14:creationId xmlns:p14="http://schemas.microsoft.com/office/powerpoint/2010/main" val="4079720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BC7B3-C3AC-961C-1324-E85794D7E494}"/>
            </a:ext>
          </a:extLst>
        </p:cNvPr>
        <p:cNvGrpSpPr/>
        <p:nvPr/>
      </p:nvGrpSpPr>
      <p:grpSpPr>
        <a:xfrm>
          <a:off x="0" y="0"/>
          <a:ext cx="0" cy="0"/>
          <a:chOff x="0" y="0"/>
          <a:chExt cx="0" cy="0"/>
        </a:xfrm>
      </p:grpSpPr>
      <p:pic>
        <p:nvPicPr>
          <p:cNvPr id="89" name="Picture 88" descr="A white calendar with blue lines&#10;&#10;AI-generated content may be incorrect.">
            <a:extLst>
              <a:ext uri="{FF2B5EF4-FFF2-40B4-BE49-F238E27FC236}">
                <a16:creationId xmlns:a16="http://schemas.microsoft.com/office/drawing/2014/main" id="{9D6B85D5-923F-7E5A-DADE-9E4470811D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 y="0"/>
            <a:ext cx="9906000" cy="6858000"/>
          </a:xfrm>
          <a:prstGeom prst="rect">
            <a:avLst/>
          </a:prstGeom>
        </p:spPr>
      </p:pic>
      <p:sp>
        <p:nvSpPr>
          <p:cNvPr id="8" name="TextBox 7">
            <a:extLst>
              <a:ext uri="{FF2B5EF4-FFF2-40B4-BE49-F238E27FC236}">
                <a16:creationId xmlns:a16="http://schemas.microsoft.com/office/drawing/2014/main" id="{E0D103BC-0CC7-F099-2807-0A45675F71F9}"/>
              </a:ext>
            </a:extLst>
          </p:cNvPr>
          <p:cNvSpPr txBox="1"/>
          <p:nvPr/>
        </p:nvSpPr>
        <p:spPr>
          <a:xfrm>
            <a:off x="802257" y="945971"/>
            <a:ext cx="668177" cy="1338828"/>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One</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Two</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Sides</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Dessert</a:t>
            </a:r>
          </a:p>
        </p:txBody>
      </p:sp>
      <p:sp>
        <p:nvSpPr>
          <p:cNvPr id="50" name="TextBox 42">
            <a:extLst>
              <a:ext uri="{FF2B5EF4-FFF2-40B4-BE49-F238E27FC236}">
                <a16:creationId xmlns:a16="http://schemas.microsoft.com/office/drawing/2014/main" id="{C56FEF20-00BA-798F-61B8-FFCE863BB9B2}"/>
              </a:ext>
            </a:extLst>
          </p:cNvPr>
          <p:cNvSpPr txBox="1"/>
          <p:nvPr/>
        </p:nvSpPr>
        <p:spPr>
          <a:xfrm>
            <a:off x="3872698" y="5557949"/>
            <a:ext cx="440521" cy="209345"/>
          </a:xfrm>
          <a:prstGeom prst="rect">
            <a:avLst/>
          </a:prstGeom>
        </p:spPr>
        <p:txBody>
          <a:bodyPr lIns="27376" tIns="27376" rIns="27376" bIns="27376" rtlCol="0" anchor="ctr"/>
          <a:lstStyle/>
          <a:p>
            <a:pPr algn="ctr">
              <a:lnSpc>
                <a:spcPts val="1959"/>
              </a:lnSpc>
            </a:pPr>
            <a:endParaRPr/>
          </a:p>
        </p:txBody>
      </p:sp>
      <p:sp>
        <p:nvSpPr>
          <p:cNvPr id="29" name="TextBox 28">
            <a:extLst>
              <a:ext uri="{FF2B5EF4-FFF2-40B4-BE49-F238E27FC236}">
                <a16:creationId xmlns:a16="http://schemas.microsoft.com/office/drawing/2014/main" id="{820F028A-C514-2379-CBAF-A4585F2B0138}"/>
              </a:ext>
            </a:extLst>
          </p:cNvPr>
          <p:cNvSpPr txBox="1"/>
          <p:nvPr/>
        </p:nvSpPr>
        <p:spPr>
          <a:xfrm>
            <a:off x="828589" y="2662853"/>
            <a:ext cx="668177" cy="1338828"/>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One</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Two</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Sides</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Dessert</a:t>
            </a:r>
          </a:p>
        </p:txBody>
      </p:sp>
      <p:sp>
        <p:nvSpPr>
          <p:cNvPr id="33" name="TextBox 32">
            <a:extLst>
              <a:ext uri="{FF2B5EF4-FFF2-40B4-BE49-F238E27FC236}">
                <a16:creationId xmlns:a16="http://schemas.microsoft.com/office/drawing/2014/main" id="{E485D0DA-9B02-5234-D15E-5186FF6CEF93}"/>
              </a:ext>
            </a:extLst>
          </p:cNvPr>
          <p:cNvSpPr txBox="1"/>
          <p:nvPr/>
        </p:nvSpPr>
        <p:spPr>
          <a:xfrm>
            <a:off x="1419246" y="5865167"/>
            <a:ext cx="8031684" cy="215444"/>
          </a:xfrm>
          <a:prstGeom prst="rect">
            <a:avLst/>
          </a:prstGeom>
          <a:noFill/>
        </p:spPr>
        <p:txBody>
          <a:bodyPr wrap="square" rtlCol="0">
            <a:spAutoFit/>
          </a:bodyPr>
          <a:lstStyle/>
          <a:p>
            <a:r>
              <a:rPr lang="en-GB" sz="800">
                <a:latin typeface="Century Gothic" panose="020B0502020202020204" pitchFamily="34" charset="0"/>
              </a:rPr>
              <a:t>Jacket Potatoes with a choice of fillings, Salad Bar, Freshly Baked Bread, Fresh Fruit, Yoghurt</a:t>
            </a:r>
            <a:endParaRPr lang="en-GB" sz="800" b="1">
              <a:latin typeface="Century Gothic" panose="020B0502020202020204" pitchFamily="34" charset="0"/>
            </a:endParaRPr>
          </a:p>
        </p:txBody>
      </p:sp>
      <p:sp>
        <p:nvSpPr>
          <p:cNvPr id="26" name="Freeform 23">
            <a:extLst>
              <a:ext uri="{FF2B5EF4-FFF2-40B4-BE49-F238E27FC236}">
                <a16:creationId xmlns:a16="http://schemas.microsoft.com/office/drawing/2014/main" id="{95225C1D-443B-B4A7-CC99-557DBB44BBE6}"/>
              </a:ext>
            </a:extLst>
          </p:cNvPr>
          <p:cNvSpPr/>
          <p:nvPr/>
        </p:nvSpPr>
        <p:spPr>
          <a:xfrm flipH="1">
            <a:off x="9319042" y="1696004"/>
            <a:ext cx="297397" cy="446004"/>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7" name="Freeform 44">
            <a:extLst>
              <a:ext uri="{FF2B5EF4-FFF2-40B4-BE49-F238E27FC236}">
                <a16:creationId xmlns:a16="http://schemas.microsoft.com/office/drawing/2014/main" id="{8DECF315-E6C0-4609-AD6F-B21792A220FD}"/>
              </a:ext>
            </a:extLst>
          </p:cNvPr>
          <p:cNvSpPr/>
          <p:nvPr/>
        </p:nvSpPr>
        <p:spPr>
          <a:xfrm>
            <a:off x="9295038" y="2802212"/>
            <a:ext cx="328419" cy="247672"/>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31" name="Group 7">
            <a:extLst>
              <a:ext uri="{FF2B5EF4-FFF2-40B4-BE49-F238E27FC236}">
                <a16:creationId xmlns:a16="http://schemas.microsoft.com/office/drawing/2014/main" id="{75A8CFFB-7242-AF73-9F33-2A586C8C79E2}"/>
              </a:ext>
            </a:extLst>
          </p:cNvPr>
          <p:cNvGrpSpPr/>
          <p:nvPr/>
        </p:nvGrpSpPr>
        <p:grpSpPr>
          <a:xfrm>
            <a:off x="9295038" y="3600654"/>
            <a:ext cx="328419" cy="353669"/>
            <a:chOff x="0" y="0"/>
            <a:chExt cx="3741232" cy="3821539"/>
          </a:xfrm>
        </p:grpSpPr>
        <p:sp>
          <p:nvSpPr>
            <p:cNvPr id="32" name="Freeform 8">
              <a:extLst>
                <a:ext uri="{FF2B5EF4-FFF2-40B4-BE49-F238E27FC236}">
                  <a16:creationId xmlns:a16="http://schemas.microsoft.com/office/drawing/2014/main" id="{46A51EC3-5233-1291-565C-9732C0D3907B}"/>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35" name="Freeform 9">
              <a:extLst>
                <a:ext uri="{FF2B5EF4-FFF2-40B4-BE49-F238E27FC236}">
                  <a16:creationId xmlns:a16="http://schemas.microsoft.com/office/drawing/2014/main" id="{DFE4DD8F-55C9-B147-09B2-84FC86F70959}"/>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grpSp>
          <p:nvGrpSpPr>
            <p:cNvPr id="36" name="Group 10">
              <a:extLst>
                <a:ext uri="{FF2B5EF4-FFF2-40B4-BE49-F238E27FC236}">
                  <a16:creationId xmlns:a16="http://schemas.microsoft.com/office/drawing/2014/main" id="{C9BF3FAA-8155-F048-11E6-7B4E2F191F1E}"/>
                </a:ext>
              </a:extLst>
            </p:cNvPr>
            <p:cNvGrpSpPr/>
            <p:nvPr/>
          </p:nvGrpSpPr>
          <p:grpSpPr>
            <a:xfrm>
              <a:off x="0" y="1810741"/>
              <a:ext cx="852996" cy="852996"/>
              <a:chOff x="0" y="0"/>
              <a:chExt cx="812800" cy="812800"/>
            </a:xfrm>
          </p:grpSpPr>
          <p:sp>
            <p:nvSpPr>
              <p:cNvPr id="80" name="Freeform 11">
                <a:extLst>
                  <a:ext uri="{FF2B5EF4-FFF2-40B4-BE49-F238E27FC236}">
                    <a16:creationId xmlns:a16="http://schemas.microsoft.com/office/drawing/2014/main" id="{39949F58-C203-08CB-4258-9CA4933DB14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a:p>
            </p:txBody>
          </p:sp>
          <p:sp>
            <p:nvSpPr>
              <p:cNvPr id="81" name="TextBox 12">
                <a:extLst>
                  <a:ext uri="{FF2B5EF4-FFF2-40B4-BE49-F238E27FC236}">
                    <a16:creationId xmlns:a16="http://schemas.microsoft.com/office/drawing/2014/main" id="{0D8EFEBB-BED2-A520-E454-6AE5188E2D49}"/>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37" name="Group 13">
              <a:extLst>
                <a:ext uri="{FF2B5EF4-FFF2-40B4-BE49-F238E27FC236}">
                  <a16:creationId xmlns:a16="http://schemas.microsoft.com/office/drawing/2014/main" id="{D3D5C3EB-6FF4-5596-71D5-9827B99F8DC2}"/>
                </a:ext>
              </a:extLst>
            </p:cNvPr>
            <p:cNvGrpSpPr/>
            <p:nvPr/>
          </p:nvGrpSpPr>
          <p:grpSpPr>
            <a:xfrm>
              <a:off x="2570638" y="270521"/>
              <a:ext cx="583309" cy="583309"/>
              <a:chOff x="0" y="0"/>
              <a:chExt cx="812800" cy="812800"/>
            </a:xfrm>
          </p:grpSpPr>
          <p:sp>
            <p:nvSpPr>
              <p:cNvPr id="78" name="Freeform 14">
                <a:extLst>
                  <a:ext uri="{FF2B5EF4-FFF2-40B4-BE49-F238E27FC236}">
                    <a16:creationId xmlns:a16="http://schemas.microsoft.com/office/drawing/2014/main" id="{699A028C-6078-4F13-CDE8-CD4E111B864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a:p>
            </p:txBody>
          </p:sp>
          <p:sp>
            <p:nvSpPr>
              <p:cNvPr id="79" name="TextBox 15">
                <a:extLst>
                  <a:ext uri="{FF2B5EF4-FFF2-40B4-BE49-F238E27FC236}">
                    <a16:creationId xmlns:a16="http://schemas.microsoft.com/office/drawing/2014/main" id="{250BB272-D121-D907-F455-FDF13C5000F0}"/>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sp>
        <p:nvSpPr>
          <p:cNvPr id="82" name="TextBox 81">
            <a:extLst>
              <a:ext uri="{FF2B5EF4-FFF2-40B4-BE49-F238E27FC236}">
                <a16:creationId xmlns:a16="http://schemas.microsoft.com/office/drawing/2014/main" id="{0D5C967E-5D5F-114C-C8B0-E6ECD156EB20}"/>
              </a:ext>
            </a:extLst>
          </p:cNvPr>
          <p:cNvSpPr txBox="1"/>
          <p:nvPr/>
        </p:nvSpPr>
        <p:spPr>
          <a:xfrm>
            <a:off x="9160899" y="3971999"/>
            <a:ext cx="596695" cy="461665"/>
          </a:xfrm>
          <a:prstGeom prst="rect">
            <a:avLst/>
          </a:prstGeom>
          <a:noFill/>
        </p:spPr>
        <p:txBody>
          <a:bodyPr wrap="square" rtlCol="0">
            <a:spAutoFit/>
          </a:bodyPr>
          <a:lstStyle/>
          <a:p>
            <a:pPr algn="ctr"/>
            <a:r>
              <a:rPr lang="en-GB" sz="800">
                <a:latin typeface="Century Gothic" panose="020B0502020202020204" pitchFamily="34" charset="0"/>
              </a:rPr>
              <a:t>Added plant protein</a:t>
            </a:r>
            <a:endParaRPr lang="en-GB" sz="800" b="1">
              <a:latin typeface="Century Gothic" panose="020B0502020202020204" pitchFamily="34" charset="0"/>
            </a:endParaRPr>
          </a:p>
        </p:txBody>
      </p:sp>
      <p:sp>
        <p:nvSpPr>
          <p:cNvPr id="83" name="TextBox 82">
            <a:extLst>
              <a:ext uri="{FF2B5EF4-FFF2-40B4-BE49-F238E27FC236}">
                <a16:creationId xmlns:a16="http://schemas.microsoft.com/office/drawing/2014/main" id="{FFE42405-D078-5A06-0840-5EDDAF20F878}"/>
              </a:ext>
            </a:extLst>
          </p:cNvPr>
          <p:cNvSpPr txBox="1"/>
          <p:nvPr/>
        </p:nvSpPr>
        <p:spPr>
          <a:xfrm>
            <a:off x="9048773" y="2151153"/>
            <a:ext cx="804249" cy="338554"/>
          </a:xfrm>
          <a:prstGeom prst="rect">
            <a:avLst/>
          </a:prstGeom>
          <a:noFill/>
        </p:spPr>
        <p:txBody>
          <a:bodyPr wrap="square" rtlCol="0">
            <a:spAutoFit/>
          </a:bodyPr>
          <a:lstStyle/>
          <a:p>
            <a:pPr algn="ctr"/>
            <a:r>
              <a:rPr lang="en-GB" sz="800">
                <a:latin typeface="Century Gothic" panose="020B0502020202020204" pitchFamily="34" charset="0"/>
              </a:rPr>
              <a:t>Whole </a:t>
            </a:r>
          </a:p>
          <a:p>
            <a:pPr algn="ctr"/>
            <a:r>
              <a:rPr lang="en-GB" sz="800">
                <a:latin typeface="Century Gothic" panose="020B0502020202020204" pitchFamily="34" charset="0"/>
              </a:rPr>
              <a:t>grain</a:t>
            </a:r>
          </a:p>
        </p:txBody>
      </p:sp>
      <p:sp>
        <p:nvSpPr>
          <p:cNvPr id="84" name="TextBox 83">
            <a:extLst>
              <a:ext uri="{FF2B5EF4-FFF2-40B4-BE49-F238E27FC236}">
                <a16:creationId xmlns:a16="http://schemas.microsoft.com/office/drawing/2014/main" id="{ABF813D0-5BD4-5FD2-9594-218BFBD7EB48}"/>
              </a:ext>
            </a:extLst>
          </p:cNvPr>
          <p:cNvSpPr txBox="1"/>
          <p:nvPr/>
        </p:nvSpPr>
        <p:spPr>
          <a:xfrm>
            <a:off x="9063902" y="3041809"/>
            <a:ext cx="804249" cy="338554"/>
          </a:xfrm>
          <a:prstGeom prst="rect">
            <a:avLst/>
          </a:prstGeom>
          <a:noFill/>
        </p:spPr>
        <p:txBody>
          <a:bodyPr wrap="square" rtlCol="0">
            <a:spAutoFit/>
          </a:bodyPr>
          <a:lstStyle/>
          <a:p>
            <a:pPr algn="ctr"/>
            <a:r>
              <a:rPr lang="en-GB" sz="800">
                <a:latin typeface="Century Gothic" panose="020B0502020202020204" pitchFamily="34" charset="0"/>
              </a:rPr>
              <a:t>Plant</a:t>
            </a:r>
          </a:p>
          <a:p>
            <a:pPr algn="ctr"/>
            <a:r>
              <a:rPr lang="en-GB" sz="800">
                <a:latin typeface="Century Gothic" panose="020B0502020202020204" pitchFamily="34" charset="0"/>
              </a:rPr>
              <a:t> based</a:t>
            </a:r>
          </a:p>
        </p:txBody>
      </p:sp>
      <p:sp>
        <p:nvSpPr>
          <p:cNvPr id="28" name="TextBox 27">
            <a:extLst>
              <a:ext uri="{FF2B5EF4-FFF2-40B4-BE49-F238E27FC236}">
                <a16:creationId xmlns:a16="http://schemas.microsoft.com/office/drawing/2014/main" id="{CDEA061B-3B53-55E6-32F2-014041C36BE9}"/>
              </a:ext>
            </a:extLst>
          </p:cNvPr>
          <p:cNvSpPr txBox="1"/>
          <p:nvPr/>
        </p:nvSpPr>
        <p:spPr>
          <a:xfrm>
            <a:off x="2632812" y="108610"/>
            <a:ext cx="4640376" cy="369332"/>
          </a:xfrm>
          <a:prstGeom prst="rect">
            <a:avLst/>
          </a:prstGeom>
          <a:noFill/>
        </p:spPr>
        <p:txBody>
          <a:bodyPr wrap="square" rtlCol="0">
            <a:spAutoFit/>
          </a:bodyPr>
          <a:lstStyle/>
          <a:p>
            <a:pPr algn="ctr"/>
            <a:r>
              <a:rPr lang="en-GB" b="1" dirty="0">
                <a:latin typeface="Century Gothic" panose="020B0502020202020204" pitchFamily="34" charset="0"/>
              </a:rPr>
              <a:t>WINTER MENU 2026</a:t>
            </a:r>
          </a:p>
        </p:txBody>
      </p:sp>
      <p:graphicFrame>
        <p:nvGraphicFramePr>
          <p:cNvPr id="14" name="Table 13">
            <a:extLst>
              <a:ext uri="{FF2B5EF4-FFF2-40B4-BE49-F238E27FC236}">
                <a16:creationId xmlns:a16="http://schemas.microsoft.com/office/drawing/2014/main" id="{E005CA79-A5F5-63B1-8228-C2964D85C901}"/>
              </a:ext>
            </a:extLst>
          </p:cNvPr>
          <p:cNvGraphicFramePr>
            <a:graphicFrameLocks noGrp="1"/>
          </p:cNvGraphicFramePr>
          <p:nvPr>
            <p:extLst>
              <p:ext uri="{D42A27DB-BD31-4B8C-83A1-F6EECF244321}">
                <p14:modId xmlns:p14="http://schemas.microsoft.com/office/powerpoint/2010/main" val="41148809"/>
              </p:ext>
            </p:extLst>
          </p:nvPr>
        </p:nvGraphicFramePr>
        <p:xfrm>
          <a:off x="1405852" y="805273"/>
          <a:ext cx="7741650" cy="1632246"/>
        </p:xfrm>
        <a:graphic>
          <a:graphicData uri="http://schemas.openxmlformats.org/drawingml/2006/table">
            <a:tbl>
              <a:tblPr firstRow="1" bandRow="1">
                <a:tableStyleId>{5C22544A-7EE6-4342-B048-85BDC9FD1C3A}</a:tableStyleId>
              </a:tblPr>
              <a:tblGrid>
                <a:gridCol w="1548330">
                  <a:extLst>
                    <a:ext uri="{9D8B030D-6E8A-4147-A177-3AD203B41FA5}">
                      <a16:colId xmlns:a16="http://schemas.microsoft.com/office/drawing/2014/main" val="426743384"/>
                    </a:ext>
                  </a:extLst>
                </a:gridCol>
                <a:gridCol w="1548330">
                  <a:extLst>
                    <a:ext uri="{9D8B030D-6E8A-4147-A177-3AD203B41FA5}">
                      <a16:colId xmlns:a16="http://schemas.microsoft.com/office/drawing/2014/main" val="1888228126"/>
                    </a:ext>
                  </a:extLst>
                </a:gridCol>
                <a:gridCol w="1548330">
                  <a:extLst>
                    <a:ext uri="{9D8B030D-6E8A-4147-A177-3AD203B41FA5}">
                      <a16:colId xmlns:a16="http://schemas.microsoft.com/office/drawing/2014/main" val="3470962500"/>
                    </a:ext>
                  </a:extLst>
                </a:gridCol>
                <a:gridCol w="1548330">
                  <a:extLst>
                    <a:ext uri="{9D8B030D-6E8A-4147-A177-3AD203B41FA5}">
                      <a16:colId xmlns:a16="http://schemas.microsoft.com/office/drawing/2014/main" val="3633866263"/>
                    </a:ext>
                  </a:extLst>
                </a:gridCol>
                <a:gridCol w="1548330">
                  <a:extLst>
                    <a:ext uri="{9D8B030D-6E8A-4147-A177-3AD203B41FA5}">
                      <a16:colId xmlns:a16="http://schemas.microsoft.com/office/drawing/2014/main" val="4088356186"/>
                    </a:ext>
                  </a:extLst>
                </a:gridCol>
              </a:tblGrid>
              <a:tr h="4396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Century Gothic" panose="020B0502020202020204" pitchFamily="34" charset="0"/>
                        </a:rPr>
                        <a:t>Wholemeal French Bread Cheese &amp; Tomato Pizza with Wedges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b="0" dirty="0">
                          <a:solidFill>
                            <a:schemeClr val="tx1"/>
                          </a:solidFill>
                          <a:latin typeface="Century Gothic" panose="020B0502020202020204" pitchFamily="34" charset="0"/>
                        </a:rPr>
                        <a:t>Beef Lasagne with </a:t>
                      </a:r>
                    </a:p>
                    <a:p>
                      <a:pPr algn="ctr"/>
                      <a:r>
                        <a:rPr lang="en-GB" sz="800" b="0" dirty="0">
                          <a:solidFill>
                            <a:schemeClr val="tx1"/>
                          </a:solidFill>
                          <a:latin typeface="Century Gothic" panose="020B0502020202020204" pitchFamily="34" charset="0"/>
                        </a:rPr>
                        <a:t>Garlic Bread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prstClr val="black"/>
                          </a:solidFill>
                          <a:latin typeface="Century Gothic" panose="020B0502020202020204" pitchFamily="34" charset="0"/>
                        </a:rPr>
                        <a:t>Roast </a:t>
                      </a:r>
                      <a:r>
                        <a:rPr lang="en-GB" sz="800" b="0" dirty="0">
                          <a:solidFill>
                            <a:schemeClr val="tx1"/>
                          </a:solidFill>
                          <a:latin typeface="Century Gothic" panose="020B0502020202020204" pitchFamily="34" charset="0"/>
                        </a:rPr>
                        <a:t>Chicken</a:t>
                      </a:r>
                      <a:r>
                        <a:rPr lang="en-GB" sz="800" b="0" dirty="0">
                          <a:solidFill>
                            <a:prstClr val="black"/>
                          </a:solidFill>
                          <a:latin typeface="Century Gothic" panose="020B0502020202020204" pitchFamily="34" charset="0"/>
                        </a:rPr>
                        <a:t>, Stuffing, Roast Potatoes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prstClr val="black"/>
                          </a:solidFill>
                          <a:latin typeface="Century Gothic" panose="020B0502020202020204" pitchFamily="34" charset="0"/>
                        </a:rPr>
                        <a:t>&amp; Gravy</a:t>
                      </a:r>
                      <a:endParaRPr kumimoji="0" lang="en-GB"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u="none" strike="noStrike" noProof="0" dirty="0">
                          <a:solidFill>
                            <a:schemeClr val="tx1"/>
                          </a:solidFill>
                          <a:latin typeface="Century Gothic" panose="020B0502020202020204" pitchFamily="34" charset="0"/>
                        </a:rPr>
                        <a:t>Chicken Korma with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u="none" strike="noStrike" noProof="0" dirty="0">
                          <a:solidFill>
                            <a:schemeClr val="tx1"/>
                          </a:solidFill>
                          <a:latin typeface="Century Gothic" panose="020B0502020202020204" pitchFamily="34" charset="0"/>
                        </a:rPr>
                        <a:t>Rice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Century Gothic" panose="020B0502020202020204" pitchFamily="34" charset="0"/>
                        </a:rPr>
                        <a:t>Fishfingers with Chips &amp; Tomato Sauce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05814051"/>
                  </a:ext>
                </a:extLst>
              </a:tr>
              <a:tr h="5220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latin typeface="Century Gothic"/>
                        </a:rPr>
                        <a:t>Tomato Pasta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Century Gothic" panose="020B0502020202020204" pitchFamily="34" charset="0"/>
                        </a:rPr>
                        <a:t>Vegan Cottage Pie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dirty="0">
                          <a:latin typeface="Century Gothic" panose="020B0502020202020204" pitchFamily="34" charset="0"/>
                        </a:rPr>
                        <a:t>Roasted Quorn,</a:t>
                      </a:r>
                    </a:p>
                    <a:p>
                      <a:pPr algn="ctr"/>
                      <a:r>
                        <a:rPr lang="en-GB" sz="800" dirty="0">
                          <a:latin typeface="Century Gothic" panose="020B0502020202020204" pitchFamily="34" charset="0"/>
                        </a:rPr>
                        <a:t> Stuffing, Roast Potatoes, &amp; Gravy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i="0" u="none" strike="noStrike" noProof="0" dirty="0">
                          <a:solidFill>
                            <a:schemeClr val="tx1"/>
                          </a:solidFill>
                          <a:latin typeface="Century Gothic" panose="020B0502020202020204" pitchFamily="34" charset="0"/>
                        </a:rPr>
                        <a:t>NEW</a:t>
                      </a:r>
                      <a:r>
                        <a:rPr lang="en-GB" sz="800" b="0" i="0" u="none" strike="noStrike" noProof="0" dirty="0">
                          <a:solidFill>
                            <a:schemeClr val="tx1"/>
                          </a:solidFill>
                          <a:latin typeface="Century Gothic" panose="020B0502020202020204" pitchFamily="34" charset="0"/>
                        </a:rPr>
                        <a:t> BBQ Sausage Pasta with Garlic Bread</a:t>
                      </a:r>
                      <a:endParaRPr lang="en-US" sz="800" b="0" i="0" u="none" strike="noStrike" noProof="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0" i="0" u="none" strike="noStrike" noProof="0" dirty="0">
                          <a:solidFill>
                            <a:schemeClr val="tx1"/>
                          </a:solidFill>
                          <a:latin typeface="Century Gothic" panose="020B0502020202020204" pitchFamily="34" charset="0"/>
                        </a:rPr>
                        <a:t>Cheese &amp; Bean Pasty </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800" b="0" i="0" u="none" strike="noStrike" noProof="0" dirty="0">
                          <a:solidFill>
                            <a:schemeClr val="tx1"/>
                          </a:solidFill>
                          <a:latin typeface="Century Gothic" panose="020B0502020202020204" pitchFamily="34" charset="0"/>
                        </a:rPr>
                        <a:t>with Chips &amp; Tomato Sauce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194041952"/>
                  </a:ext>
                </a:extLst>
              </a:tr>
              <a:tr h="2051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15931974"/>
                  </a:ext>
                </a:extLst>
              </a:tr>
              <a:tr h="4396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latin typeface="Century Gothic" panose="020B0502020202020204" pitchFamily="34" charset="0"/>
                        </a:rPr>
                        <a:t>Cheese and Crackers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800" b="1" dirty="0">
                          <a:latin typeface="Century Gothic"/>
                        </a:rPr>
                        <a:t>NEW </a:t>
                      </a:r>
                      <a:r>
                        <a:rPr lang="en-GB" sz="800" b="0" dirty="0">
                          <a:latin typeface="Century Gothic"/>
                        </a:rPr>
                        <a:t>Apple Crumb Cake with Custard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dirty="0">
                          <a:latin typeface="Century Gothic" panose="020B0502020202020204" pitchFamily="34" charset="0"/>
                        </a:rPr>
                        <a:t>Fruit Medley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latin typeface="Century Gothic" panose="020B0502020202020204" pitchFamily="34" charset="0"/>
                        </a:rPr>
                        <a:t>Jelly with Mandarins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latin typeface="Century Gothic" panose="020B0502020202020204" pitchFamily="34" charset="0"/>
                        </a:rPr>
                        <a:t>Syrup Sponge with Custard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97461352"/>
                  </a:ext>
                </a:extLst>
              </a:tr>
            </a:tbl>
          </a:graphicData>
        </a:graphic>
      </p:graphicFrame>
      <p:graphicFrame>
        <p:nvGraphicFramePr>
          <p:cNvPr id="24" name="Table 23">
            <a:extLst>
              <a:ext uri="{FF2B5EF4-FFF2-40B4-BE49-F238E27FC236}">
                <a16:creationId xmlns:a16="http://schemas.microsoft.com/office/drawing/2014/main" id="{E4E639B0-EB0D-28D9-1D62-60E88EEF069F}"/>
              </a:ext>
            </a:extLst>
          </p:cNvPr>
          <p:cNvGraphicFramePr>
            <a:graphicFrameLocks noGrp="1"/>
          </p:cNvGraphicFramePr>
          <p:nvPr>
            <p:extLst>
              <p:ext uri="{D42A27DB-BD31-4B8C-83A1-F6EECF244321}">
                <p14:modId xmlns:p14="http://schemas.microsoft.com/office/powerpoint/2010/main" val="1298884264"/>
              </p:ext>
            </p:extLst>
          </p:nvPr>
        </p:nvGraphicFramePr>
        <p:xfrm>
          <a:off x="1468713" y="2409625"/>
          <a:ext cx="7741650" cy="1799319"/>
        </p:xfrm>
        <a:graphic>
          <a:graphicData uri="http://schemas.openxmlformats.org/drawingml/2006/table">
            <a:tbl>
              <a:tblPr firstRow="1" bandRow="1">
                <a:tableStyleId>{5C22544A-7EE6-4342-B048-85BDC9FD1C3A}</a:tableStyleId>
              </a:tblPr>
              <a:tblGrid>
                <a:gridCol w="1548330">
                  <a:extLst>
                    <a:ext uri="{9D8B030D-6E8A-4147-A177-3AD203B41FA5}">
                      <a16:colId xmlns:a16="http://schemas.microsoft.com/office/drawing/2014/main" val="426743384"/>
                    </a:ext>
                  </a:extLst>
                </a:gridCol>
                <a:gridCol w="1548330">
                  <a:extLst>
                    <a:ext uri="{9D8B030D-6E8A-4147-A177-3AD203B41FA5}">
                      <a16:colId xmlns:a16="http://schemas.microsoft.com/office/drawing/2014/main" val="1888228126"/>
                    </a:ext>
                  </a:extLst>
                </a:gridCol>
                <a:gridCol w="1548330">
                  <a:extLst>
                    <a:ext uri="{9D8B030D-6E8A-4147-A177-3AD203B41FA5}">
                      <a16:colId xmlns:a16="http://schemas.microsoft.com/office/drawing/2014/main" val="3470962500"/>
                    </a:ext>
                  </a:extLst>
                </a:gridCol>
                <a:gridCol w="1548330">
                  <a:extLst>
                    <a:ext uri="{9D8B030D-6E8A-4147-A177-3AD203B41FA5}">
                      <a16:colId xmlns:a16="http://schemas.microsoft.com/office/drawing/2014/main" val="3633866263"/>
                    </a:ext>
                  </a:extLst>
                </a:gridCol>
                <a:gridCol w="1548330">
                  <a:extLst>
                    <a:ext uri="{9D8B030D-6E8A-4147-A177-3AD203B41FA5}">
                      <a16:colId xmlns:a16="http://schemas.microsoft.com/office/drawing/2014/main" val="4088356186"/>
                    </a:ext>
                  </a:extLst>
                </a:gridCol>
              </a:tblGrid>
              <a:tr h="5441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Century Gothic" panose="020B0502020202020204" pitchFamily="34" charset="0"/>
                        </a:rPr>
                        <a:t>Wholemeal French Bread Cheese &amp; Tomato Pizza with Wedges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Spaghetti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Bolognaise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Century Gothic" panose="020B0502020202020204" pitchFamily="34" charset="0"/>
                        </a:rPr>
                        <a:t>Roast of the Day, Roast Potatoes &amp; Gravy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Century Gothic"/>
                        </a:rPr>
                        <a:t>Meatballs in Tomato Sauce with Rice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Fish Fingers with Chips &amp; Tomato Sauce</a:t>
                      </a:r>
                      <a:endParaRPr kumimoji="0" lang="en-GB"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05814051"/>
                  </a:ext>
                </a:extLst>
              </a:tr>
              <a:tr h="5441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Century Gothic" panose="020B0502020202020204" pitchFamily="34" charset="0"/>
                        </a:rPr>
                        <a:t>Macaroni Cheese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u="none" strike="noStrike" noProof="0" dirty="0">
                          <a:solidFill>
                            <a:schemeClr val="tx1"/>
                          </a:solidFill>
                          <a:latin typeface="Century Gothic" panose="020B0502020202020204" pitchFamily="34" charset="0"/>
                        </a:rPr>
                        <a:t>Vegan Spaghetti Bolognaise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latin typeface="Century Gothic" panose="020B0502020202020204" pitchFamily="34" charset="0"/>
                        </a:rPr>
                        <a:t>Vegan Sausages,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0" dirty="0">
                          <a:latin typeface="Century Gothic" panose="020B0502020202020204" pitchFamily="34" charset="0"/>
                        </a:rPr>
                        <a:t>Roast Potatoes </a:t>
                      </a:r>
                      <a:r>
                        <a:rPr lang="en-GB" sz="800" dirty="0">
                          <a:latin typeface="Century Gothic" panose="020B0502020202020204" pitchFamily="34" charset="0"/>
                        </a:rPr>
                        <a:t>&amp; Gravy</a:t>
                      </a:r>
                      <a:endParaRPr lang="en-US" sz="800" b="1" i="0" u="none" strike="noStrike" noProof="0" dirty="0">
                        <a:solidFill>
                          <a:srgbClr val="00B050"/>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latin typeface="Century Gothic" panose="020B0502020202020204" pitchFamily="34" charset="0"/>
                        </a:rPr>
                        <a:t>Mild Mexican Chilli with Rice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latin typeface="Century Gothic"/>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latin typeface="Century Gothic" panose="020B0502020202020204" pitchFamily="34" charset="0"/>
                        </a:rPr>
                        <a:t>Cheese Whirl with Chips and Tomato Sauce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194041952"/>
                  </a:ext>
                </a:extLst>
              </a:tr>
              <a:tr h="2539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15931974"/>
                  </a:ext>
                </a:extLst>
              </a:tr>
              <a:tr h="441327">
                <a:tc>
                  <a:txBody>
                    <a:bodyPr/>
                    <a:lstStyle/>
                    <a:p>
                      <a:pPr algn="ctr"/>
                      <a:r>
                        <a:rPr lang="en-GB" sz="800" b="1" dirty="0">
                          <a:latin typeface="Century Gothic"/>
                        </a:rPr>
                        <a:t>NEW </a:t>
                      </a:r>
                      <a:r>
                        <a:rPr lang="en-GB" sz="800" dirty="0">
                          <a:latin typeface="Century Gothic"/>
                        </a:rPr>
                        <a:t>Gingerbread Cookie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latin typeface="Century Gothic" panose="020B0502020202020204" pitchFamily="34" charset="0"/>
                        </a:rPr>
                        <a:t>Chocolate and Beetroot Brownie with Chocolate Sauce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dirty="0">
                          <a:latin typeface="Century Gothic" panose="020B0502020202020204" pitchFamily="34" charset="0"/>
                        </a:rPr>
                        <a:t>Fruit Salad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dirty="0">
                          <a:latin typeface="Century Gothic" panose="020B0502020202020204" pitchFamily="34" charset="0"/>
                        </a:rPr>
                        <a:t>Sticky Toffee Apple Crumble with Custard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dirty="0">
                          <a:latin typeface="Century Gothic" panose="020B0502020202020204" pitchFamily="34" charset="0"/>
                        </a:rPr>
                        <a:t>Vanilla Shortbread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97461352"/>
                  </a:ext>
                </a:extLst>
              </a:tr>
            </a:tbl>
          </a:graphicData>
        </a:graphic>
      </p:graphicFrame>
      <p:sp>
        <p:nvSpPr>
          <p:cNvPr id="10" name="Freeform 23">
            <a:extLst>
              <a:ext uri="{FF2B5EF4-FFF2-40B4-BE49-F238E27FC236}">
                <a16:creationId xmlns:a16="http://schemas.microsoft.com/office/drawing/2014/main" id="{513D2C2B-9117-5DF1-0691-BE0E72BBA4B8}"/>
              </a:ext>
            </a:extLst>
          </p:cNvPr>
          <p:cNvSpPr/>
          <p:nvPr/>
        </p:nvSpPr>
        <p:spPr>
          <a:xfrm flipH="1">
            <a:off x="2750438" y="1037300"/>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2" name="Freeform 23">
            <a:extLst>
              <a:ext uri="{FF2B5EF4-FFF2-40B4-BE49-F238E27FC236}">
                <a16:creationId xmlns:a16="http://schemas.microsoft.com/office/drawing/2014/main" id="{98B29D71-9882-2F04-36BD-28D8E671B5A1}"/>
              </a:ext>
            </a:extLst>
          </p:cNvPr>
          <p:cNvSpPr/>
          <p:nvPr/>
        </p:nvSpPr>
        <p:spPr>
          <a:xfrm flipH="1">
            <a:off x="2790322" y="2680403"/>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43" name="Group 7">
            <a:extLst>
              <a:ext uri="{FF2B5EF4-FFF2-40B4-BE49-F238E27FC236}">
                <a16:creationId xmlns:a16="http://schemas.microsoft.com/office/drawing/2014/main" id="{AA18DD58-D363-1D59-08E6-84FF98201ECE}"/>
              </a:ext>
            </a:extLst>
          </p:cNvPr>
          <p:cNvGrpSpPr/>
          <p:nvPr/>
        </p:nvGrpSpPr>
        <p:grpSpPr>
          <a:xfrm>
            <a:off x="3165234" y="2518930"/>
            <a:ext cx="146062" cy="149950"/>
            <a:chOff x="0" y="0"/>
            <a:chExt cx="3741232" cy="3821539"/>
          </a:xfrm>
        </p:grpSpPr>
        <p:sp>
          <p:nvSpPr>
            <p:cNvPr id="44" name="Freeform 8">
              <a:extLst>
                <a:ext uri="{FF2B5EF4-FFF2-40B4-BE49-F238E27FC236}">
                  <a16:creationId xmlns:a16="http://schemas.microsoft.com/office/drawing/2014/main" id="{81C841DA-7CDB-1D4C-199C-4C8C37D0C877}"/>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45" name="Freeform 9">
              <a:extLst>
                <a:ext uri="{FF2B5EF4-FFF2-40B4-BE49-F238E27FC236}">
                  <a16:creationId xmlns:a16="http://schemas.microsoft.com/office/drawing/2014/main" id="{1A1F44FF-5C08-391F-BEC4-42A2D062B17B}"/>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grpSp>
          <p:nvGrpSpPr>
            <p:cNvPr id="46" name="Group 10">
              <a:extLst>
                <a:ext uri="{FF2B5EF4-FFF2-40B4-BE49-F238E27FC236}">
                  <a16:creationId xmlns:a16="http://schemas.microsoft.com/office/drawing/2014/main" id="{92A530D6-5910-DE44-ED7D-54C9141BF9E7}"/>
                </a:ext>
              </a:extLst>
            </p:cNvPr>
            <p:cNvGrpSpPr/>
            <p:nvPr/>
          </p:nvGrpSpPr>
          <p:grpSpPr>
            <a:xfrm>
              <a:off x="0" y="1810741"/>
              <a:ext cx="852996" cy="852996"/>
              <a:chOff x="0" y="0"/>
              <a:chExt cx="812800" cy="812800"/>
            </a:xfrm>
          </p:grpSpPr>
          <p:sp>
            <p:nvSpPr>
              <p:cNvPr id="51" name="Freeform 11">
                <a:extLst>
                  <a:ext uri="{FF2B5EF4-FFF2-40B4-BE49-F238E27FC236}">
                    <a16:creationId xmlns:a16="http://schemas.microsoft.com/office/drawing/2014/main" id="{B2EB9A86-648D-AB9F-A03E-5B487E480E9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a:p>
            </p:txBody>
          </p:sp>
          <p:sp>
            <p:nvSpPr>
              <p:cNvPr id="52" name="TextBox 12">
                <a:extLst>
                  <a:ext uri="{FF2B5EF4-FFF2-40B4-BE49-F238E27FC236}">
                    <a16:creationId xmlns:a16="http://schemas.microsoft.com/office/drawing/2014/main" id="{3394CD02-6698-1A0A-4E44-14D0AA6B5DE4}"/>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47" name="Group 13">
              <a:extLst>
                <a:ext uri="{FF2B5EF4-FFF2-40B4-BE49-F238E27FC236}">
                  <a16:creationId xmlns:a16="http://schemas.microsoft.com/office/drawing/2014/main" id="{A0DEEA81-F2BF-95CF-68BD-317D3334286F}"/>
                </a:ext>
              </a:extLst>
            </p:cNvPr>
            <p:cNvGrpSpPr/>
            <p:nvPr/>
          </p:nvGrpSpPr>
          <p:grpSpPr>
            <a:xfrm>
              <a:off x="2570638" y="270521"/>
              <a:ext cx="583309" cy="583309"/>
              <a:chOff x="0" y="0"/>
              <a:chExt cx="812800" cy="812800"/>
            </a:xfrm>
          </p:grpSpPr>
          <p:sp>
            <p:nvSpPr>
              <p:cNvPr id="48" name="Freeform 14">
                <a:extLst>
                  <a:ext uri="{FF2B5EF4-FFF2-40B4-BE49-F238E27FC236}">
                    <a16:creationId xmlns:a16="http://schemas.microsoft.com/office/drawing/2014/main" id="{67CBFDCA-E179-8542-005A-A48C00895C0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a:p>
            </p:txBody>
          </p:sp>
          <p:sp>
            <p:nvSpPr>
              <p:cNvPr id="49" name="TextBox 15">
                <a:extLst>
                  <a:ext uri="{FF2B5EF4-FFF2-40B4-BE49-F238E27FC236}">
                    <a16:creationId xmlns:a16="http://schemas.microsoft.com/office/drawing/2014/main" id="{D4B56E6C-75B2-6865-20C9-F649C96851AE}"/>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sp>
        <p:nvSpPr>
          <p:cNvPr id="62" name="Freeform 44">
            <a:extLst>
              <a:ext uri="{FF2B5EF4-FFF2-40B4-BE49-F238E27FC236}">
                <a16:creationId xmlns:a16="http://schemas.microsoft.com/office/drawing/2014/main" id="{9E2A8F62-F7C5-92EE-B1AF-2A59E2387917}"/>
              </a:ext>
            </a:extLst>
          </p:cNvPr>
          <p:cNvSpPr/>
          <p:nvPr/>
        </p:nvSpPr>
        <p:spPr>
          <a:xfrm>
            <a:off x="1595518" y="1518559"/>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3" name="Freeform 44">
            <a:extLst>
              <a:ext uri="{FF2B5EF4-FFF2-40B4-BE49-F238E27FC236}">
                <a16:creationId xmlns:a16="http://schemas.microsoft.com/office/drawing/2014/main" id="{F10412DD-D89D-24A9-55F5-A2798895DAD0}"/>
              </a:ext>
            </a:extLst>
          </p:cNvPr>
          <p:cNvSpPr/>
          <p:nvPr/>
        </p:nvSpPr>
        <p:spPr>
          <a:xfrm>
            <a:off x="3075657" y="1479632"/>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4" name="Freeform 44">
            <a:extLst>
              <a:ext uri="{FF2B5EF4-FFF2-40B4-BE49-F238E27FC236}">
                <a16:creationId xmlns:a16="http://schemas.microsoft.com/office/drawing/2014/main" id="{30AD2C74-C1ED-0ECF-3281-49DD1B411599}"/>
              </a:ext>
            </a:extLst>
          </p:cNvPr>
          <p:cNvSpPr/>
          <p:nvPr/>
        </p:nvSpPr>
        <p:spPr>
          <a:xfrm>
            <a:off x="4709450" y="1338890"/>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5" name="Freeform 44">
            <a:extLst>
              <a:ext uri="{FF2B5EF4-FFF2-40B4-BE49-F238E27FC236}">
                <a16:creationId xmlns:a16="http://schemas.microsoft.com/office/drawing/2014/main" id="{E2E5B40E-2B6D-D836-2B10-47A4092FE4C6}"/>
              </a:ext>
            </a:extLst>
          </p:cNvPr>
          <p:cNvSpPr/>
          <p:nvPr/>
        </p:nvSpPr>
        <p:spPr>
          <a:xfrm>
            <a:off x="6198027" y="1524540"/>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7" name="Freeform 44">
            <a:extLst>
              <a:ext uri="{FF2B5EF4-FFF2-40B4-BE49-F238E27FC236}">
                <a16:creationId xmlns:a16="http://schemas.microsoft.com/office/drawing/2014/main" id="{C7E923E4-1460-C498-7163-7122E6A8AC7B}"/>
              </a:ext>
            </a:extLst>
          </p:cNvPr>
          <p:cNvSpPr/>
          <p:nvPr/>
        </p:nvSpPr>
        <p:spPr>
          <a:xfrm>
            <a:off x="3148977" y="3079995"/>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8" name="Freeform 44">
            <a:extLst>
              <a:ext uri="{FF2B5EF4-FFF2-40B4-BE49-F238E27FC236}">
                <a16:creationId xmlns:a16="http://schemas.microsoft.com/office/drawing/2014/main" id="{4AA228A1-86F2-8820-F60D-15717E1B1ABC}"/>
              </a:ext>
            </a:extLst>
          </p:cNvPr>
          <p:cNvSpPr/>
          <p:nvPr/>
        </p:nvSpPr>
        <p:spPr>
          <a:xfrm>
            <a:off x="4705630" y="3091035"/>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 name="Freeform 23">
            <a:extLst>
              <a:ext uri="{FF2B5EF4-FFF2-40B4-BE49-F238E27FC236}">
                <a16:creationId xmlns:a16="http://schemas.microsoft.com/office/drawing/2014/main" id="{E8F62CF4-96CF-09E3-7DF7-BCA08DB4BBE5}"/>
              </a:ext>
            </a:extLst>
          </p:cNvPr>
          <p:cNvSpPr/>
          <p:nvPr/>
        </p:nvSpPr>
        <p:spPr>
          <a:xfrm flipH="1">
            <a:off x="7504611" y="3902054"/>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4">
            <a:extLst>
              <a:ext uri="{FF2B5EF4-FFF2-40B4-BE49-F238E27FC236}">
                <a16:creationId xmlns:a16="http://schemas.microsoft.com/office/drawing/2014/main" id="{14302F22-10FD-D030-D12C-D14592E78F52}"/>
              </a:ext>
            </a:extLst>
          </p:cNvPr>
          <p:cNvSpPr/>
          <p:nvPr/>
        </p:nvSpPr>
        <p:spPr>
          <a:xfrm>
            <a:off x="4751350" y="2175443"/>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44">
            <a:extLst>
              <a:ext uri="{FF2B5EF4-FFF2-40B4-BE49-F238E27FC236}">
                <a16:creationId xmlns:a16="http://schemas.microsoft.com/office/drawing/2014/main" id="{599C67E7-3C6C-889C-D2B6-D65D10F3F8D9}"/>
              </a:ext>
            </a:extLst>
          </p:cNvPr>
          <p:cNvSpPr/>
          <p:nvPr/>
        </p:nvSpPr>
        <p:spPr>
          <a:xfrm>
            <a:off x="6181772" y="2174206"/>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Freeform 44">
            <a:extLst>
              <a:ext uri="{FF2B5EF4-FFF2-40B4-BE49-F238E27FC236}">
                <a16:creationId xmlns:a16="http://schemas.microsoft.com/office/drawing/2014/main" id="{EE296D21-6057-AD8F-8707-692C962EF580}"/>
              </a:ext>
            </a:extLst>
          </p:cNvPr>
          <p:cNvSpPr/>
          <p:nvPr/>
        </p:nvSpPr>
        <p:spPr>
          <a:xfrm>
            <a:off x="7739479" y="3923614"/>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2" name="Freeform 44">
            <a:extLst>
              <a:ext uri="{FF2B5EF4-FFF2-40B4-BE49-F238E27FC236}">
                <a16:creationId xmlns:a16="http://schemas.microsoft.com/office/drawing/2014/main" id="{7AB83323-04BF-EDE7-4EE2-75140EDB90B5}"/>
              </a:ext>
            </a:extLst>
          </p:cNvPr>
          <p:cNvSpPr/>
          <p:nvPr/>
        </p:nvSpPr>
        <p:spPr>
          <a:xfrm>
            <a:off x="4709529" y="3977025"/>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93" name="Group 7">
            <a:extLst>
              <a:ext uri="{FF2B5EF4-FFF2-40B4-BE49-F238E27FC236}">
                <a16:creationId xmlns:a16="http://schemas.microsoft.com/office/drawing/2014/main" id="{00A10CAB-E58D-AC5E-8308-FA083451C3E7}"/>
              </a:ext>
            </a:extLst>
          </p:cNvPr>
          <p:cNvGrpSpPr/>
          <p:nvPr/>
        </p:nvGrpSpPr>
        <p:grpSpPr>
          <a:xfrm>
            <a:off x="3102477" y="881309"/>
            <a:ext cx="146062" cy="149950"/>
            <a:chOff x="0" y="0"/>
            <a:chExt cx="3741232" cy="3821539"/>
          </a:xfrm>
        </p:grpSpPr>
        <p:sp>
          <p:nvSpPr>
            <p:cNvPr id="94" name="Freeform 8">
              <a:extLst>
                <a:ext uri="{FF2B5EF4-FFF2-40B4-BE49-F238E27FC236}">
                  <a16:creationId xmlns:a16="http://schemas.microsoft.com/office/drawing/2014/main" id="{F57DD41A-3679-9781-3A14-52AB40C373EE}"/>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5" name="Freeform 9">
              <a:extLst>
                <a:ext uri="{FF2B5EF4-FFF2-40B4-BE49-F238E27FC236}">
                  <a16:creationId xmlns:a16="http://schemas.microsoft.com/office/drawing/2014/main" id="{FF2789E6-84C0-51D3-3125-443D779B51E8}"/>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grpSp>
          <p:nvGrpSpPr>
            <p:cNvPr id="96" name="Group 10">
              <a:extLst>
                <a:ext uri="{FF2B5EF4-FFF2-40B4-BE49-F238E27FC236}">
                  <a16:creationId xmlns:a16="http://schemas.microsoft.com/office/drawing/2014/main" id="{8610E674-C949-13D7-5DC7-0B474E3EA03A}"/>
                </a:ext>
              </a:extLst>
            </p:cNvPr>
            <p:cNvGrpSpPr/>
            <p:nvPr/>
          </p:nvGrpSpPr>
          <p:grpSpPr>
            <a:xfrm>
              <a:off x="0" y="1810741"/>
              <a:ext cx="852996" cy="852996"/>
              <a:chOff x="0" y="0"/>
              <a:chExt cx="812800" cy="812800"/>
            </a:xfrm>
          </p:grpSpPr>
          <p:sp>
            <p:nvSpPr>
              <p:cNvPr id="100" name="Freeform 11">
                <a:extLst>
                  <a:ext uri="{FF2B5EF4-FFF2-40B4-BE49-F238E27FC236}">
                    <a16:creationId xmlns:a16="http://schemas.microsoft.com/office/drawing/2014/main" id="{70DDBFC8-0BD6-D184-5BD1-03D54FA7795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a:p>
            </p:txBody>
          </p:sp>
          <p:sp>
            <p:nvSpPr>
              <p:cNvPr id="101" name="TextBox 12">
                <a:extLst>
                  <a:ext uri="{FF2B5EF4-FFF2-40B4-BE49-F238E27FC236}">
                    <a16:creationId xmlns:a16="http://schemas.microsoft.com/office/drawing/2014/main" id="{FC6EB86E-3E89-EC42-0018-229EBF8FEF86}"/>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97" name="Group 13">
              <a:extLst>
                <a:ext uri="{FF2B5EF4-FFF2-40B4-BE49-F238E27FC236}">
                  <a16:creationId xmlns:a16="http://schemas.microsoft.com/office/drawing/2014/main" id="{A2934EE3-6309-2EE0-D67A-D32DCFE80C30}"/>
                </a:ext>
              </a:extLst>
            </p:cNvPr>
            <p:cNvGrpSpPr/>
            <p:nvPr/>
          </p:nvGrpSpPr>
          <p:grpSpPr>
            <a:xfrm>
              <a:off x="2570638" y="270521"/>
              <a:ext cx="583309" cy="583309"/>
              <a:chOff x="0" y="0"/>
              <a:chExt cx="812800" cy="812800"/>
            </a:xfrm>
          </p:grpSpPr>
          <p:sp>
            <p:nvSpPr>
              <p:cNvPr id="98" name="Freeform 14">
                <a:extLst>
                  <a:ext uri="{FF2B5EF4-FFF2-40B4-BE49-F238E27FC236}">
                    <a16:creationId xmlns:a16="http://schemas.microsoft.com/office/drawing/2014/main" id="{D6AF3C16-8BC9-E223-FB92-79338F3F163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a:p>
            </p:txBody>
          </p:sp>
          <p:sp>
            <p:nvSpPr>
              <p:cNvPr id="99" name="TextBox 15">
                <a:extLst>
                  <a:ext uri="{FF2B5EF4-FFF2-40B4-BE49-F238E27FC236}">
                    <a16:creationId xmlns:a16="http://schemas.microsoft.com/office/drawing/2014/main" id="{1E4BC78C-C0A7-C049-45E1-C138C7E49B07}"/>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pic>
        <p:nvPicPr>
          <p:cNvPr id="53" name="Picture 52" descr="A picture containing shape&#10;&#10;Description automatically generated">
            <a:extLst>
              <a:ext uri="{FF2B5EF4-FFF2-40B4-BE49-F238E27FC236}">
                <a16:creationId xmlns:a16="http://schemas.microsoft.com/office/drawing/2014/main" id="{B9E8C753-352C-D03C-B550-AE4B317FCD9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679192">
            <a:off x="9298564" y="4672899"/>
            <a:ext cx="321362" cy="277934"/>
          </a:xfrm>
          <a:prstGeom prst="rect">
            <a:avLst/>
          </a:prstGeom>
        </p:spPr>
      </p:pic>
      <p:sp>
        <p:nvSpPr>
          <p:cNvPr id="54" name="TextBox 53">
            <a:extLst>
              <a:ext uri="{FF2B5EF4-FFF2-40B4-BE49-F238E27FC236}">
                <a16:creationId xmlns:a16="http://schemas.microsoft.com/office/drawing/2014/main" id="{2E02B9CB-4621-C482-1F33-75472E49066E}"/>
              </a:ext>
            </a:extLst>
          </p:cNvPr>
          <p:cNvSpPr txBox="1"/>
          <p:nvPr/>
        </p:nvSpPr>
        <p:spPr>
          <a:xfrm>
            <a:off x="9185631" y="5069548"/>
            <a:ext cx="596695" cy="338554"/>
          </a:xfrm>
          <a:prstGeom prst="rect">
            <a:avLst/>
          </a:prstGeom>
          <a:noFill/>
        </p:spPr>
        <p:txBody>
          <a:bodyPr wrap="square" rtlCol="0">
            <a:spAutoFit/>
          </a:bodyPr>
          <a:lstStyle/>
          <a:p>
            <a:pPr algn="ctr"/>
            <a:r>
              <a:rPr lang="en-GB" sz="800">
                <a:latin typeface="Century Gothic" panose="020B0502020202020204" pitchFamily="34" charset="0"/>
              </a:rPr>
              <a:t>Chef’s Special</a:t>
            </a:r>
            <a:endParaRPr lang="en-GB" sz="800" b="1">
              <a:latin typeface="Century Gothic" panose="020B0502020202020204" pitchFamily="34" charset="0"/>
            </a:endParaRPr>
          </a:p>
        </p:txBody>
      </p:sp>
      <p:sp>
        <p:nvSpPr>
          <p:cNvPr id="56" name="TextBox 55">
            <a:extLst>
              <a:ext uri="{FF2B5EF4-FFF2-40B4-BE49-F238E27FC236}">
                <a16:creationId xmlns:a16="http://schemas.microsoft.com/office/drawing/2014/main" id="{ACC58795-E639-1A68-199F-AC2E7700ABD0}"/>
              </a:ext>
            </a:extLst>
          </p:cNvPr>
          <p:cNvSpPr txBox="1"/>
          <p:nvPr/>
        </p:nvSpPr>
        <p:spPr>
          <a:xfrm>
            <a:off x="176212" y="6061594"/>
            <a:ext cx="9553575" cy="992579"/>
          </a:xfrm>
          <a:prstGeom prst="rect">
            <a:avLst/>
          </a:prstGeom>
          <a:noFill/>
        </p:spPr>
        <p:txBody>
          <a:bodyPr wrap="square" rtlCol="0">
            <a:spAutoFit/>
          </a:bodyPr>
          <a:lstStyle/>
          <a:p>
            <a:pPr algn="ctr"/>
            <a:endParaRPr lang="en-GB" sz="800" b="1">
              <a:solidFill>
                <a:srgbClr val="006662"/>
              </a:solidFill>
              <a:latin typeface="Century Gothic" panose="020B0502020202020204" pitchFamily="34" charset="0"/>
            </a:endParaRPr>
          </a:p>
          <a:p>
            <a:pPr algn="ctr"/>
            <a:endParaRPr lang="en-GB" sz="500">
              <a:solidFill>
                <a:srgbClr val="006662"/>
              </a:solidFill>
              <a:latin typeface="Century Gothic" panose="020B0502020202020204" pitchFamily="34" charset="0"/>
            </a:endParaRPr>
          </a:p>
          <a:p>
            <a:pPr algn="ctr"/>
            <a:r>
              <a:rPr lang="en-GB" sz="800">
                <a:solidFill>
                  <a:srgbClr val="006662"/>
                </a:solidFill>
                <a:latin typeface="Century Gothic" panose="020B0502020202020204" pitchFamily="34" charset="0"/>
              </a:rPr>
              <a:t>If you would like to know about particular allergens in foods, please ask a member of the catering team for information. If your child has a school lunch and has a food allergy or intolerance you will be asked to complete a form to ensure we have the necessary information to cater for your child. We use a large variety of ingredients in the preparation of our meals and due to the nature of our kitchens it is not possible to completely remove the risk of allergen cross contact.  </a:t>
            </a:r>
          </a:p>
          <a:p>
            <a:r>
              <a:rPr lang="en-GB" sz="1050" b="1">
                <a:latin typeface="Century Gothic" panose="020B0502020202020204" pitchFamily="34" charset="0"/>
              </a:rPr>
              <a:t> </a:t>
            </a:r>
          </a:p>
          <a:p>
            <a:endParaRPr lang="en-GB" sz="1100" b="1">
              <a:latin typeface="Century Gothic" panose="020B0502020202020204" pitchFamily="34" charset="0"/>
            </a:endParaRPr>
          </a:p>
        </p:txBody>
      </p:sp>
      <p:sp>
        <p:nvSpPr>
          <p:cNvPr id="16" name="Freeform 23">
            <a:extLst>
              <a:ext uri="{FF2B5EF4-FFF2-40B4-BE49-F238E27FC236}">
                <a16:creationId xmlns:a16="http://schemas.microsoft.com/office/drawing/2014/main" id="{2963AC0A-B3CD-90FE-1474-D9053138A3DB}"/>
              </a:ext>
            </a:extLst>
          </p:cNvPr>
          <p:cNvSpPr/>
          <p:nvPr/>
        </p:nvSpPr>
        <p:spPr>
          <a:xfrm flipH="1">
            <a:off x="7329555" y="982691"/>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7" name="Freeform 23">
            <a:extLst>
              <a:ext uri="{FF2B5EF4-FFF2-40B4-BE49-F238E27FC236}">
                <a16:creationId xmlns:a16="http://schemas.microsoft.com/office/drawing/2014/main" id="{E13953D1-B8E0-AFDC-65CC-D9F49B9529E4}"/>
              </a:ext>
            </a:extLst>
          </p:cNvPr>
          <p:cNvSpPr/>
          <p:nvPr/>
        </p:nvSpPr>
        <p:spPr>
          <a:xfrm flipH="1">
            <a:off x="7387907" y="1507189"/>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4" name="Freeform 23">
            <a:extLst>
              <a:ext uri="{FF2B5EF4-FFF2-40B4-BE49-F238E27FC236}">
                <a16:creationId xmlns:a16="http://schemas.microsoft.com/office/drawing/2014/main" id="{AA36A450-1500-3B83-453B-32482BAB1347}"/>
              </a:ext>
            </a:extLst>
          </p:cNvPr>
          <p:cNvSpPr/>
          <p:nvPr/>
        </p:nvSpPr>
        <p:spPr>
          <a:xfrm flipH="1">
            <a:off x="7446259" y="3146828"/>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5" name="Freeform 44">
            <a:extLst>
              <a:ext uri="{FF2B5EF4-FFF2-40B4-BE49-F238E27FC236}">
                <a16:creationId xmlns:a16="http://schemas.microsoft.com/office/drawing/2014/main" id="{9BBEE156-0E5C-001A-B2E8-2743C37F65B6}"/>
              </a:ext>
            </a:extLst>
          </p:cNvPr>
          <p:cNvSpPr/>
          <p:nvPr/>
        </p:nvSpPr>
        <p:spPr>
          <a:xfrm>
            <a:off x="6173717" y="3169283"/>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06" name="Freeform 44">
            <a:extLst>
              <a:ext uri="{FF2B5EF4-FFF2-40B4-BE49-F238E27FC236}">
                <a16:creationId xmlns:a16="http://schemas.microsoft.com/office/drawing/2014/main" id="{FA6844D1-BF75-B9C1-7FB9-C280B685650F}"/>
              </a:ext>
            </a:extLst>
          </p:cNvPr>
          <p:cNvSpPr/>
          <p:nvPr/>
        </p:nvSpPr>
        <p:spPr>
          <a:xfrm>
            <a:off x="1573664" y="4057964"/>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3" name="Freeform 23">
            <a:extLst>
              <a:ext uri="{FF2B5EF4-FFF2-40B4-BE49-F238E27FC236}">
                <a16:creationId xmlns:a16="http://schemas.microsoft.com/office/drawing/2014/main" id="{1E83B070-990F-182B-9E4C-2D95390A08CC}"/>
              </a:ext>
            </a:extLst>
          </p:cNvPr>
          <p:cNvSpPr/>
          <p:nvPr/>
        </p:nvSpPr>
        <p:spPr>
          <a:xfrm flipH="1">
            <a:off x="7387907" y="2586408"/>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Tree>
    <p:extLst>
      <p:ext uri="{BB962C8B-B14F-4D97-AF65-F5344CB8AC3E}">
        <p14:creationId xmlns:p14="http://schemas.microsoft.com/office/powerpoint/2010/main" val="2778804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8A8B8-F842-A90D-FDCA-45B5DF3D8C69}"/>
            </a:ext>
          </a:extLst>
        </p:cNvPr>
        <p:cNvGrpSpPr/>
        <p:nvPr/>
      </p:nvGrpSpPr>
      <p:grpSpPr>
        <a:xfrm>
          <a:off x="0" y="0"/>
          <a:ext cx="0" cy="0"/>
          <a:chOff x="0" y="0"/>
          <a:chExt cx="0" cy="0"/>
        </a:xfrm>
      </p:grpSpPr>
      <p:pic>
        <p:nvPicPr>
          <p:cNvPr id="89" name="Picture 88" descr="A white calendar with blue lines&#10;&#10;AI-generated content may be incorrect.">
            <a:extLst>
              <a:ext uri="{FF2B5EF4-FFF2-40B4-BE49-F238E27FC236}">
                <a16:creationId xmlns:a16="http://schemas.microsoft.com/office/drawing/2014/main" id="{FF864EE6-1B8E-2E6B-DA42-DA7F71FC6C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 y="0"/>
            <a:ext cx="9906000" cy="6858000"/>
          </a:xfrm>
          <a:prstGeom prst="rect">
            <a:avLst/>
          </a:prstGeom>
        </p:spPr>
      </p:pic>
      <p:sp>
        <p:nvSpPr>
          <p:cNvPr id="8" name="TextBox 7">
            <a:extLst>
              <a:ext uri="{FF2B5EF4-FFF2-40B4-BE49-F238E27FC236}">
                <a16:creationId xmlns:a16="http://schemas.microsoft.com/office/drawing/2014/main" id="{99D5ABCA-0E8F-E3FC-86D2-1499A1B3F9D3}"/>
              </a:ext>
            </a:extLst>
          </p:cNvPr>
          <p:cNvSpPr txBox="1"/>
          <p:nvPr/>
        </p:nvSpPr>
        <p:spPr>
          <a:xfrm>
            <a:off x="802257" y="945971"/>
            <a:ext cx="668177" cy="1338828"/>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One</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Two</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Sides</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Dessert</a:t>
            </a:r>
          </a:p>
        </p:txBody>
      </p:sp>
      <p:sp>
        <p:nvSpPr>
          <p:cNvPr id="50" name="TextBox 42">
            <a:extLst>
              <a:ext uri="{FF2B5EF4-FFF2-40B4-BE49-F238E27FC236}">
                <a16:creationId xmlns:a16="http://schemas.microsoft.com/office/drawing/2014/main" id="{9B99085A-C93E-F881-760C-6EF3CCE62562}"/>
              </a:ext>
            </a:extLst>
          </p:cNvPr>
          <p:cNvSpPr txBox="1"/>
          <p:nvPr/>
        </p:nvSpPr>
        <p:spPr>
          <a:xfrm>
            <a:off x="3872698" y="5557949"/>
            <a:ext cx="440521" cy="209345"/>
          </a:xfrm>
          <a:prstGeom prst="rect">
            <a:avLst/>
          </a:prstGeom>
        </p:spPr>
        <p:txBody>
          <a:bodyPr lIns="27376" tIns="27376" rIns="27376" bIns="27376" rtlCol="0" anchor="ctr"/>
          <a:lstStyle/>
          <a:p>
            <a:pPr algn="ctr">
              <a:lnSpc>
                <a:spcPts val="1959"/>
              </a:lnSpc>
            </a:pPr>
            <a:endParaRPr/>
          </a:p>
        </p:txBody>
      </p:sp>
      <p:sp>
        <p:nvSpPr>
          <p:cNvPr id="29" name="TextBox 28">
            <a:extLst>
              <a:ext uri="{FF2B5EF4-FFF2-40B4-BE49-F238E27FC236}">
                <a16:creationId xmlns:a16="http://schemas.microsoft.com/office/drawing/2014/main" id="{E8808890-6267-120B-80ED-F3A78AE66EFE}"/>
              </a:ext>
            </a:extLst>
          </p:cNvPr>
          <p:cNvSpPr txBox="1"/>
          <p:nvPr/>
        </p:nvSpPr>
        <p:spPr>
          <a:xfrm>
            <a:off x="828589" y="2662853"/>
            <a:ext cx="668177" cy="1338828"/>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One</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Two</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Sides</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Dessert</a:t>
            </a:r>
          </a:p>
        </p:txBody>
      </p:sp>
      <p:sp>
        <p:nvSpPr>
          <p:cNvPr id="33" name="TextBox 32">
            <a:extLst>
              <a:ext uri="{FF2B5EF4-FFF2-40B4-BE49-F238E27FC236}">
                <a16:creationId xmlns:a16="http://schemas.microsoft.com/office/drawing/2014/main" id="{D8A23CBD-AE08-3B1D-3B56-846DFD389669}"/>
              </a:ext>
            </a:extLst>
          </p:cNvPr>
          <p:cNvSpPr txBox="1"/>
          <p:nvPr/>
        </p:nvSpPr>
        <p:spPr>
          <a:xfrm>
            <a:off x="1419246" y="5865167"/>
            <a:ext cx="8031684" cy="215444"/>
          </a:xfrm>
          <a:prstGeom prst="rect">
            <a:avLst/>
          </a:prstGeom>
          <a:noFill/>
        </p:spPr>
        <p:txBody>
          <a:bodyPr wrap="square" rtlCol="0">
            <a:spAutoFit/>
          </a:bodyPr>
          <a:lstStyle/>
          <a:p>
            <a:r>
              <a:rPr lang="en-GB" sz="800">
                <a:latin typeface="Century Gothic" panose="020B0502020202020204" pitchFamily="34" charset="0"/>
              </a:rPr>
              <a:t>Jacket Potatoes with a choice of fillings, Salad Bar, Freshly Baked Bread, Fresh Fruit, Yoghurt</a:t>
            </a:r>
            <a:endParaRPr lang="en-GB" sz="800" b="1">
              <a:latin typeface="Century Gothic" panose="020B0502020202020204" pitchFamily="34" charset="0"/>
            </a:endParaRPr>
          </a:p>
        </p:txBody>
      </p:sp>
      <p:sp>
        <p:nvSpPr>
          <p:cNvPr id="26" name="Freeform 23">
            <a:extLst>
              <a:ext uri="{FF2B5EF4-FFF2-40B4-BE49-F238E27FC236}">
                <a16:creationId xmlns:a16="http://schemas.microsoft.com/office/drawing/2014/main" id="{6830FACC-CBE7-8BF2-9C51-5B4EBBAF8DEF}"/>
              </a:ext>
            </a:extLst>
          </p:cNvPr>
          <p:cNvSpPr/>
          <p:nvPr/>
        </p:nvSpPr>
        <p:spPr>
          <a:xfrm flipH="1">
            <a:off x="9319042" y="1696004"/>
            <a:ext cx="297397" cy="446004"/>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7" name="Freeform 44">
            <a:extLst>
              <a:ext uri="{FF2B5EF4-FFF2-40B4-BE49-F238E27FC236}">
                <a16:creationId xmlns:a16="http://schemas.microsoft.com/office/drawing/2014/main" id="{9B10C564-6EB7-DAE2-A0B0-26B34752324F}"/>
              </a:ext>
            </a:extLst>
          </p:cNvPr>
          <p:cNvSpPr/>
          <p:nvPr/>
        </p:nvSpPr>
        <p:spPr>
          <a:xfrm>
            <a:off x="9295038" y="2802212"/>
            <a:ext cx="328419" cy="247672"/>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31" name="Group 7">
            <a:extLst>
              <a:ext uri="{FF2B5EF4-FFF2-40B4-BE49-F238E27FC236}">
                <a16:creationId xmlns:a16="http://schemas.microsoft.com/office/drawing/2014/main" id="{6D3A9942-6BD1-B07B-50AC-E6BA1EE43A39}"/>
              </a:ext>
            </a:extLst>
          </p:cNvPr>
          <p:cNvGrpSpPr/>
          <p:nvPr/>
        </p:nvGrpSpPr>
        <p:grpSpPr>
          <a:xfrm>
            <a:off x="9295038" y="3600654"/>
            <a:ext cx="328419" cy="353669"/>
            <a:chOff x="0" y="0"/>
            <a:chExt cx="3741232" cy="3821539"/>
          </a:xfrm>
        </p:grpSpPr>
        <p:sp>
          <p:nvSpPr>
            <p:cNvPr id="32" name="Freeform 8">
              <a:extLst>
                <a:ext uri="{FF2B5EF4-FFF2-40B4-BE49-F238E27FC236}">
                  <a16:creationId xmlns:a16="http://schemas.microsoft.com/office/drawing/2014/main" id="{10D4915A-AD68-1FFA-5A9D-64054F29A0A6}"/>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35" name="Freeform 9">
              <a:extLst>
                <a:ext uri="{FF2B5EF4-FFF2-40B4-BE49-F238E27FC236}">
                  <a16:creationId xmlns:a16="http://schemas.microsoft.com/office/drawing/2014/main" id="{79622717-E549-D08F-403D-EC73318C7494}"/>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grpSp>
          <p:nvGrpSpPr>
            <p:cNvPr id="36" name="Group 10">
              <a:extLst>
                <a:ext uri="{FF2B5EF4-FFF2-40B4-BE49-F238E27FC236}">
                  <a16:creationId xmlns:a16="http://schemas.microsoft.com/office/drawing/2014/main" id="{8CDC7B4E-372E-0B57-0749-3096E3539CC1}"/>
                </a:ext>
              </a:extLst>
            </p:cNvPr>
            <p:cNvGrpSpPr/>
            <p:nvPr/>
          </p:nvGrpSpPr>
          <p:grpSpPr>
            <a:xfrm>
              <a:off x="0" y="1810741"/>
              <a:ext cx="852996" cy="852996"/>
              <a:chOff x="0" y="0"/>
              <a:chExt cx="812800" cy="812800"/>
            </a:xfrm>
          </p:grpSpPr>
          <p:sp>
            <p:nvSpPr>
              <p:cNvPr id="80" name="Freeform 11">
                <a:extLst>
                  <a:ext uri="{FF2B5EF4-FFF2-40B4-BE49-F238E27FC236}">
                    <a16:creationId xmlns:a16="http://schemas.microsoft.com/office/drawing/2014/main" id="{B7AC5D2A-C4A7-DD95-85E7-9BA891736C2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a:p>
            </p:txBody>
          </p:sp>
          <p:sp>
            <p:nvSpPr>
              <p:cNvPr id="81" name="TextBox 12">
                <a:extLst>
                  <a:ext uri="{FF2B5EF4-FFF2-40B4-BE49-F238E27FC236}">
                    <a16:creationId xmlns:a16="http://schemas.microsoft.com/office/drawing/2014/main" id="{7DF984F2-646E-894B-B256-A4F87E91E5AC}"/>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37" name="Group 13">
              <a:extLst>
                <a:ext uri="{FF2B5EF4-FFF2-40B4-BE49-F238E27FC236}">
                  <a16:creationId xmlns:a16="http://schemas.microsoft.com/office/drawing/2014/main" id="{F7BB935D-32FB-F3B4-85B8-B30E207CC862}"/>
                </a:ext>
              </a:extLst>
            </p:cNvPr>
            <p:cNvGrpSpPr/>
            <p:nvPr/>
          </p:nvGrpSpPr>
          <p:grpSpPr>
            <a:xfrm>
              <a:off x="2570638" y="270521"/>
              <a:ext cx="583309" cy="583309"/>
              <a:chOff x="0" y="0"/>
              <a:chExt cx="812800" cy="812800"/>
            </a:xfrm>
          </p:grpSpPr>
          <p:sp>
            <p:nvSpPr>
              <p:cNvPr id="78" name="Freeform 14">
                <a:extLst>
                  <a:ext uri="{FF2B5EF4-FFF2-40B4-BE49-F238E27FC236}">
                    <a16:creationId xmlns:a16="http://schemas.microsoft.com/office/drawing/2014/main" id="{AC2CF2A3-69E2-A47F-700A-7A06292C077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a:p>
            </p:txBody>
          </p:sp>
          <p:sp>
            <p:nvSpPr>
              <p:cNvPr id="79" name="TextBox 15">
                <a:extLst>
                  <a:ext uri="{FF2B5EF4-FFF2-40B4-BE49-F238E27FC236}">
                    <a16:creationId xmlns:a16="http://schemas.microsoft.com/office/drawing/2014/main" id="{FBED3E93-9373-4FFA-9D3C-BA262B316F17}"/>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sp>
        <p:nvSpPr>
          <p:cNvPr id="82" name="TextBox 81">
            <a:extLst>
              <a:ext uri="{FF2B5EF4-FFF2-40B4-BE49-F238E27FC236}">
                <a16:creationId xmlns:a16="http://schemas.microsoft.com/office/drawing/2014/main" id="{513D51BB-1B8B-40D3-7F83-980DEBBFDFAC}"/>
              </a:ext>
            </a:extLst>
          </p:cNvPr>
          <p:cNvSpPr txBox="1"/>
          <p:nvPr/>
        </p:nvSpPr>
        <p:spPr>
          <a:xfrm>
            <a:off x="9160899" y="3971999"/>
            <a:ext cx="596695" cy="461665"/>
          </a:xfrm>
          <a:prstGeom prst="rect">
            <a:avLst/>
          </a:prstGeom>
          <a:noFill/>
        </p:spPr>
        <p:txBody>
          <a:bodyPr wrap="square" rtlCol="0">
            <a:spAutoFit/>
          </a:bodyPr>
          <a:lstStyle/>
          <a:p>
            <a:pPr algn="ctr"/>
            <a:r>
              <a:rPr lang="en-GB" sz="800">
                <a:latin typeface="Century Gothic" panose="020B0502020202020204" pitchFamily="34" charset="0"/>
              </a:rPr>
              <a:t>Added plant protein</a:t>
            </a:r>
            <a:endParaRPr lang="en-GB" sz="800" b="1">
              <a:latin typeface="Century Gothic" panose="020B0502020202020204" pitchFamily="34" charset="0"/>
            </a:endParaRPr>
          </a:p>
        </p:txBody>
      </p:sp>
      <p:sp>
        <p:nvSpPr>
          <p:cNvPr id="83" name="TextBox 82">
            <a:extLst>
              <a:ext uri="{FF2B5EF4-FFF2-40B4-BE49-F238E27FC236}">
                <a16:creationId xmlns:a16="http://schemas.microsoft.com/office/drawing/2014/main" id="{1C67CE99-E0E4-F817-F0E3-5E9465A30DD3}"/>
              </a:ext>
            </a:extLst>
          </p:cNvPr>
          <p:cNvSpPr txBox="1"/>
          <p:nvPr/>
        </p:nvSpPr>
        <p:spPr>
          <a:xfrm>
            <a:off x="9048773" y="2151153"/>
            <a:ext cx="804249" cy="338554"/>
          </a:xfrm>
          <a:prstGeom prst="rect">
            <a:avLst/>
          </a:prstGeom>
          <a:noFill/>
        </p:spPr>
        <p:txBody>
          <a:bodyPr wrap="square" rtlCol="0">
            <a:spAutoFit/>
          </a:bodyPr>
          <a:lstStyle/>
          <a:p>
            <a:pPr algn="ctr"/>
            <a:r>
              <a:rPr lang="en-GB" sz="800">
                <a:latin typeface="Century Gothic" panose="020B0502020202020204" pitchFamily="34" charset="0"/>
              </a:rPr>
              <a:t>Whole </a:t>
            </a:r>
          </a:p>
          <a:p>
            <a:pPr algn="ctr"/>
            <a:r>
              <a:rPr lang="en-GB" sz="800">
                <a:latin typeface="Century Gothic" panose="020B0502020202020204" pitchFamily="34" charset="0"/>
              </a:rPr>
              <a:t>grain</a:t>
            </a:r>
          </a:p>
        </p:txBody>
      </p:sp>
      <p:sp>
        <p:nvSpPr>
          <p:cNvPr id="84" name="TextBox 83">
            <a:extLst>
              <a:ext uri="{FF2B5EF4-FFF2-40B4-BE49-F238E27FC236}">
                <a16:creationId xmlns:a16="http://schemas.microsoft.com/office/drawing/2014/main" id="{EDD753FC-D45B-978C-6BC8-13D3EC548E1A}"/>
              </a:ext>
            </a:extLst>
          </p:cNvPr>
          <p:cNvSpPr txBox="1"/>
          <p:nvPr/>
        </p:nvSpPr>
        <p:spPr>
          <a:xfrm>
            <a:off x="9063902" y="3041809"/>
            <a:ext cx="804249" cy="338554"/>
          </a:xfrm>
          <a:prstGeom prst="rect">
            <a:avLst/>
          </a:prstGeom>
          <a:noFill/>
        </p:spPr>
        <p:txBody>
          <a:bodyPr wrap="square" rtlCol="0">
            <a:spAutoFit/>
          </a:bodyPr>
          <a:lstStyle/>
          <a:p>
            <a:pPr algn="ctr"/>
            <a:r>
              <a:rPr lang="en-GB" sz="800">
                <a:latin typeface="Century Gothic" panose="020B0502020202020204" pitchFamily="34" charset="0"/>
              </a:rPr>
              <a:t>Plant</a:t>
            </a:r>
          </a:p>
          <a:p>
            <a:pPr algn="ctr"/>
            <a:r>
              <a:rPr lang="en-GB" sz="800">
                <a:latin typeface="Century Gothic" panose="020B0502020202020204" pitchFamily="34" charset="0"/>
              </a:rPr>
              <a:t> based</a:t>
            </a:r>
          </a:p>
        </p:txBody>
      </p:sp>
      <p:sp>
        <p:nvSpPr>
          <p:cNvPr id="28" name="TextBox 27">
            <a:extLst>
              <a:ext uri="{FF2B5EF4-FFF2-40B4-BE49-F238E27FC236}">
                <a16:creationId xmlns:a16="http://schemas.microsoft.com/office/drawing/2014/main" id="{1F838265-FF39-C46B-71B0-530619CFECD9}"/>
              </a:ext>
            </a:extLst>
          </p:cNvPr>
          <p:cNvSpPr txBox="1"/>
          <p:nvPr/>
        </p:nvSpPr>
        <p:spPr>
          <a:xfrm>
            <a:off x="2632812" y="108610"/>
            <a:ext cx="4640376" cy="369332"/>
          </a:xfrm>
          <a:prstGeom prst="rect">
            <a:avLst/>
          </a:prstGeom>
          <a:noFill/>
        </p:spPr>
        <p:txBody>
          <a:bodyPr wrap="square" rtlCol="0">
            <a:spAutoFit/>
          </a:bodyPr>
          <a:lstStyle/>
          <a:p>
            <a:pPr algn="ctr"/>
            <a:r>
              <a:rPr lang="en-GB" b="1" dirty="0">
                <a:latin typeface="Century Gothic" panose="020B0502020202020204" pitchFamily="34" charset="0"/>
              </a:rPr>
              <a:t>WINTER MENU 2026</a:t>
            </a:r>
          </a:p>
        </p:txBody>
      </p:sp>
      <p:graphicFrame>
        <p:nvGraphicFramePr>
          <p:cNvPr id="14" name="Table 13">
            <a:extLst>
              <a:ext uri="{FF2B5EF4-FFF2-40B4-BE49-F238E27FC236}">
                <a16:creationId xmlns:a16="http://schemas.microsoft.com/office/drawing/2014/main" id="{3483A915-3974-63D7-731F-9C29227F3397}"/>
              </a:ext>
            </a:extLst>
          </p:cNvPr>
          <p:cNvGraphicFramePr>
            <a:graphicFrameLocks noGrp="1"/>
          </p:cNvGraphicFramePr>
          <p:nvPr>
            <p:extLst>
              <p:ext uri="{D42A27DB-BD31-4B8C-83A1-F6EECF244321}">
                <p14:modId xmlns:p14="http://schemas.microsoft.com/office/powerpoint/2010/main" val="1435218292"/>
              </p:ext>
            </p:extLst>
          </p:nvPr>
        </p:nvGraphicFramePr>
        <p:xfrm>
          <a:off x="1405852" y="805273"/>
          <a:ext cx="7741650" cy="1649836"/>
        </p:xfrm>
        <a:graphic>
          <a:graphicData uri="http://schemas.openxmlformats.org/drawingml/2006/table">
            <a:tbl>
              <a:tblPr firstRow="1" bandRow="1">
                <a:tableStyleId>{5C22544A-7EE6-4342-B048-85BDC9FD1C3A}</a:tableStyleId>
              </a:tblPr>
              <a:tblGrid>
                <a:gridCol w="1548330">
                  <a:extLst>
                    <a:ext uri="{9D8B030D-6E8A-4147-A177-3AD203B41FA5}">
                      <a16:colId xmlns:a16="http://schemas.microsoft.com/office/drawing/2014/main" val="426743384"/>
                    </a:ext>
                  </a:extLst>
                </a:gridCol>
                <a:gridCol w="1548330">
                  <a:extLst>
                    <a:ext uri="{9D8B030D-6E8A-4147-A177-3AD203B41FA5}">
                      <a16:colId xmlns:a16="http://schemas.microsoft.com/office/drawing/2014/main" val="1888228126"/>
                    </a:ext>
                  </a:extLst>
                </a:gridCol>
                <a:gridCol w="1548330">
                  <a:extLst>
                    <a:ext uri="{9D8B030D-6E8A-4147-A177-3AD203B41FA5}">
                      <a16:colId xmlns:a16="http://schemas.microsoft.com/office/drawing/2014/main" val="3470962500"/>
                    </a:ext>
                  </a:extLst>
                </a:gridCol>
                <a:gridCol w="1548330">
                  <a:extLst>
                    <a:ext uri="{9D8B030D-6E8A-4147-A177-3AD203B41FA5}">
                      <a16:colId xmlns:a16="http://schemas.microsoft.com/office/drawing/2014/main" val="3633866263"/>
                    </a:ext>
                  </a:extLst>
                </a:gridCol>
                <a:gridCol w="1548330">
                  <a:extLst>
                    <a:ext uri="{9D8B030D-6E8A-4147-A177-3AD203B41FA5}">
                      <a16:colId xmlns:a16="http://schemas.microsoft.com/office/drawing/2014/main" val="4088356186"/>
                    </a:ext>
                  </a:extLst>
                </a:gridCol>
              </a:tblGrid>
              <a:tr h="4396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solidFill>
                            <a:schemeClr val="tx1"/>
                          </a:solidFill>
                          <a:latin typeface="Century Gothic" panose="020B0502020202020204" pitchFamily="34" charset="0"/>
                        </a:rPr>
                        <a:t>V115 </a:t>
                      </a:r>
                      <a:r>
                        <a:rPr lang="en-GB" sz="800" b="0" dirty="0">
                          <a:solidFill>
                            <a:schemeClr val="tx1"/>
                          </a:solidFill>
                          <a:latin typeface="Century Gothic" panose="020B0502020202020204" pitchFamily="34" charset="0"/>
                        </a:rPr>
                        <a:t>Wholemeal French Bread Cheese &amp; Tomato Pizza with </a:t>
                      </a:r>
                      <a:r>
                        <a:rPr lang="en-GB" sz="800" b="1" dirty="0">
                          <a:solidFill>
                            <a:schemeClr val="tx1"/>
                          </a:solidFill>
                          <a:latin typeface="Century Gothic" panose="020B0502020202020204" pitchFamily="34" charset="0"/>
                        </a:rPr>
                        <a:t>SD6 </a:t>
                      </a:r>
                      <a:r>
                        <a:rPr lang="en-GB" sz="800" b="0" dirty="0">
                          <a:solidFill>
                            <a:schemeClr val="tx1"/>
                          </a:solidFill>
                          <a:latin typeface="Century Gothic" panose="020B0502020202020204" pitchFamily="34" charset="0"/>
                        </a:rPr>
                        <a:t>Wedges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800" b="1" dirty="0">
                          <a:solidFill>
                            <a:schemeClr val="tx1"/>
                          </a:solidFill>
                          <a:latin typeface="Century Gothic"/>
                        </a:rPr>
                        <a:t>B52 </a:t>
                      </a:r>
                      <a:r>
                        <a:rPr lang="en-GB" sz="800" b="0" dirty="0">
                          <a:solidFill>
                            <a:schemeClr val="tx1"/>
                          </a:solidFill>
                          <a:latin typeface="Century Gothic"/>
                        </a:rPr>
                        <a:t>Beef Lasagne with </a:t>
                      </a:r>
                      <a:r>
                        <a:rPr lang="en-GB" sz="800" b="1" dirty="0">
                          <a:solidFill>
                            <a:schemeClr val="tx1"/>
                          </a:solidFill>
                          <a:latin typeface="Century Gothic"/>
                        </a:rPr>
                        <a:t>SD50</a:t>
                      </a:r>
                      <a:r>
                        <a:rPr lang="en-GB" sz="800" b="0" dirty="0">
                          <a:solidFill>
                            <a:schemeClr val="tx1"/>
                          </a:solidFill>
                          <a:latin typeface="Century Gothic"/>
                        </a:rPr>
                        <a:t>  Garlic Bread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solidFill>
                            <a:schemeClr val="tx1"/>
                          </a:solidFill>
                          <a:latin typeface="Century Gothic"/>
                        </a:rPr>
                        <a:t>C4 C5 </a:t>
                      </a:r>
                      <a:r>
                        <a:rPr lang="en-GB" sz="800" b="0" dirty="0">
                          <a:solidFill>
                            <a:schemeClr val="tx1"/>
                          </a:solidFill>
                          <a:latin typeface="Century Gothic"/>
                        </a:rPr>
                        <a:t>Roast Chicken, </a:t>
                      </a:r>
                      <a:r>
                        <a:rPr lang="en-GB" sz="800" b="1" dirty="0">
                          <a:solidFill>
                            <a:schemeClr val="tx1"/>
                          </a:solidFill>
                          <a:latin typeface="Century Gothic"/>
                        </a:rPr>
                        <a:t>SD40 </a:t>
                      </a:r>
                      <a:r>
                        <a:rPr lang="en-GB" sz="800" b="0" dirty="0">
                          <a:solidFill>
                            <a:schemeClr val="tx1"/>
                          </a:solidFill>
                          <a:latin typeface="Century Gothic"/>
                        </a:rPr>
                        <a:t>Stuffing, </a:t>
                      </a:r>
                      <a:r>
                        <a:rPr lang="en-GB" sz="800" b="1" dirty="0">
                          <a:solidFill>
                            <a:schemeClr val="tx1"/>
                          </a:solidFill>
                          <a:latin typeface="Century Gothic"/>
                        </a:rPr>
                        <a:t>SD82 </a:t>
                      </a:r>
                      <a:r>
                        <a:rPr lang="en-GB" sz="800" b="0" dirty="0">
                          <a:solidFill>
                            <a:schemeClr val="tx1"/>
                          </a:solidFill>
                          <a:latin typeface="Century Gothic"/>
                        </a:rPr>
                        <a:t> Roast Potatoes and </a:t>
                      </a:r>
                      <a:r>
                        <a:rPr lang="en-GB" sz="800" b="1" dirty="0">
                          <a:solidFill>
                            <a:schemeClr val="tx1"/>
                          </a:solidFill>
                          <a:latin typeface="Century Gothic"/>
                        </a:rPr>
                        <a:t>SD118 </a:t>
                      </a:r>
                      <a:r>
                        <a:rPr lang="en-GB" sz="800" b="0" dirty="0">
                          <a:solidFill>
                            <a:schemeClr val="tx1"/>
                          </a:solidFill>
                          <a:latin typeface="Century Gothic"/>
                        </a:rPr>
                        <a:t>Gravy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u="none" strike="noStrike" noProof="0" dirty="0">
                          <a:solidFill>
                            <a:schemeClr val="tx1"/>
                          </a:solidFill>
                          <a:latin typeface="Century Gothic" panose="020B0502020202020204" pitchFamily="34" charset="0"/>
                        </a:rPr>
                        <a:t>C86 </a:t>
                      </a:r>
                      <a:r>
                        <a:rPr lang="en-US" sz="800" b="0" i="0" u="none" strike="noStrike" noProof="0" dirty="0">
                          <a:solidFill>
                            <a:schemeClr val="tx1"/>
                          </a:solidFill>
                          <a:latin typeface="Century Gothic" panose="020B0502020202020204" pitchFamily="34" charset="0"/>
                        </a:rPr>
                        <a:t>Chicken Korma with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u="none" strike="noStrike" noProof="0" dirty="0">
                          <a:solidFill>
                            <a:schemeClr val="tx1"/>
                          </a:solidFill>
                          <a:latin typeface="Century Gothic" panose="020B0502020202020204" pitchFamily="34" charset="0"/>
                        </a:rPr>
                        <a:t>SD84 </a:t>
                      </a:r>
                      <a:r>
                        <a:rPr lang="en-US" sz="800" b="0" i="0" u="none" strike="noStrike" noProof="0" dirty="0">
                          <a:solidFill>
                            <a:schemeClr val="tx1"/>
                          </a:solidFill>
                          <a:latin typeface="Century Gothic" panose="020B0502020202020204" pitchFamily="34" charset="0"/>
                        </a:rPr>
                        <a:t>Rice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Century Gothic"/>
                          <a:ea typeface="+mn-ea"/>
                          <a:cs typeface="+mn-cs"/>
                        </a:rPr>
                        <a:t>F6 </a:t>
                      </a:r>
                      <a:r>
                        <a:rPr kumimoji="0" lang="en-GB" sz="800" b="0" i="0" u="none" strike="noStrike" kern="1200" cap="none" spc="0" normalizeH="0" baseline="0" noProof="0" dirty="0">
                          <a:ln>
                            <a:noFill/>
                          </a:ln>
                          <a:solidFill>
                            <a:prstClr val="black"/>
                          </a:solidFill>
                          <a:effectLst/>
                          <a:uLnTx/>
                          <a:uFillTx/>
                          <a:latin typeface="Century Gothic"/>
                          <a:ea typeface="+mn-ea"/>
                          <a:cs typeface="+mn-cs"/>
                        </a:rPr>
                        <a:t>Fishfingers with </a:t>
                      </a:r>
                      <a:r>
                        <a:rPr kumimoji="0" lang="en-GB" sz="800" b="1" i="0" u="none" strike="noStrike" kern="1200" cap="none" spc="0" normalizeH="0" baseline="0" noProof="0" dirty="0">
                          <a:ln>
                            <a:noFill/>
                          </a:ln>
                          <a:solidFill>
                            <a:prstClr val="black"/>
                          </a:solidFill>
                          <a:effectLst/>
                          <a:uLnTx/>
                          <a:uFillTx/>
                          <a:latin typeface="Century Gothic"/>
                          <a:ea typeface="+mn-ea"/>
                          <a:cs typeface="+mn-cs"/>
                        </a:rPr>
                        <a:t>SD5</a:t>
                      </a:r>
                      <a:r>
                        <a:rPr kumimoji="0" lang="en-GB" sz="800" b="0" i="0" u="none" strike="noStrike" kern="1200" cap="none" spc="0" normalizeH="0" baseline="0" noProof="0" dirty="0">
                          <a:ln>
                            <a:noFill/>
                          </a:ln>
                          <a:solidFill>
                            <a:prstClr val="black"/>
                          </a:solidFill>
                          <a:effectLst/>
                          <a:uLnTx/>
                          <a:uFillTx/>
                          <a:latin typeface="Century Gothic"/>
                          <a:ea typeface="+mn-ea"/>
                          <a:cs typeface="+mn-cs"/>
                        </a:rPr>
                        <a:t> Chips </a:t>
                      </a:r>
                      <a:r>
                        <a:rPr lang="en-GB" sz="800" b="0" dirty="0">
                          <a:solidFill>
                            <a:schemeClr val="tx1"/>
                          </a:solidFill>
                          <a:latin typeface="Century Gothic"/>
                        </a:rPr>
                        <a:t>&amp; </a:t>
                      </a:r>
                      <a:r>
                        <a:rPr lang="en-GB" sz="800" b="1" dirty="0">
                          <a:solidFill>
                            <a:schemeClr val="tx1"/>
                          </a:solidFill>
                          <a:latin typeface="Century Gothic"/>
                        </a:rPr>
                        <a:t>SD14 </a:t>
                      </a:r>
                      <a:r>
                        <a:rPr lang="en-GB" sz="800" b="0" dirty="0">
                          <a:solidFill>
                            <a:schemeClr val="tx1"/>
                          </a:solidFill>
                          <a:latin typeface="Century Gothic"/>
                        </a:rPr>
                        <a:t>Tomato Sauce</a:t>
                      </a:r>
                      <a:endParaRPr kumimoji="0" lang="en-GB" sz="800" b="0" i="0" u="none" strike="noStrike" kern="1200" cap="none" spc="0" normalizeH="0" baseline="0" noProof="0" dirty="0">
                        <a:ln>
                          <a:noFill/>
                        </a:ln>
                        <a:solidFill>
                          <a:prstClr val="black"/>
                        </a:solidFill>
                        <a:effectLst/>
                        <a:uLnTx/>
                        <a:uFillTx/>
                        <a:latin typeface="Century Gothic"/>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05814051"/>
                  </a:ext>
                </a:extLst>
              </a:tr>
              <a:tr h="5220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latin typeface="Century Gothic"/>
                        </a:rPr>
                        <a:t>V302 </a:t>
                      </a:r>
                      <a:r>
                        <a:rPr lang="en-GB" sz="800" dirty="0">
                          <a:latin typeface="Century Gothic"/>
                        </a:rPr>
                        <a:t>Tomato Pasta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solidFill>
                            <a:schemeClr val="tx1"/>
                          </a:solidFill>
                          <a:latin typeface="Century Gothic" panose="020B0502020202020204" pitchFamily="34" charset="0"/>
                        </a:rPr>
                        <a:t>V241 </a:t>
                      </a:r>
                      <a:r>
                        <a:rPr lang="en-GB" sz="800" b="0" dirty="0">
                          <a:solidFill>
                            <a:schemeClr val="tx1"/>
                          </a:solidFill>
                          <a:latin typeface="Century Gothic" panose="020B0502020202020204" pitchFamily="34" charset="0"/>
                        </a:rPr>
                        <a:t>Vegan Cottage Pie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b="1" dirty="0">
                          <a:latin typeface="Century Gothic" panose="020B0502020202020204" pitchFamily="34" charset="0"/>
                        </a:rPr>
                        <a:t>V204 </a:t>
                      </a:r>
                      <a:r>
                        <a:rPr lang="en-GB" sz="800" dirty="0">
                          <a:latin typeface="Century Gothic" panose="020B0502020202020204" pitchFamily="34" charset="0"/>
                        </a:rPr>
                        <a:t>Roasted Quorn, </a:t>
                      </a:r>
                      <a:r>
                        <a:rPr lang="en-GB" sz="800" b="1" dirty="0">
                          <a:solidFill>
                            <a:schemeClr val="tx1"/>
                          </a:solidFill>
                          <a:latin typeface="Century Gothic"/>
                        </a:rPr>
                        <a:t>SD40 </a:t>
                      </a:r>
                      <a:r>
                        <a:rPr lang="en-GB" sz="800" b="0" dirty="0">
                          <a:solidFill>
                            <a:schemeClr val="tx1"/>
                          </a:solidFill>
                          <a:latin typeface="Century Gothic"/>
                        </a:rPr>
                        <a:t>Stuffing, </a:t>
                      </a:r>
                      <a:r>
                        <a:rPr lang="en-GB" sz="800" b="1" dirty="0">
                          <a:solidFill>
                            <a:schemeClr val="tx1"/>
                          </a:solidFill>
                          <a:latin typeface="Century Gothic"/>
                        </a:rPr>
                        <a:t>SD82 </a:t>
                      </a:r>
                      <a:r>
                        <a:rPr lang="en-GB" sz="800" b="0" dirty="0">
                          <a:solidFill>
                            <a:schemeClr val="tx1"/>
                          </a:solidFill>
                          <a:latin typeface="Century Gothic"/>
                        </a:rPr>
                        <a:t> Roast Potatoes and </a:t>
                      </a:r>
                      <a:r>
                        <a:rPr lang="en-GB" sz="800" b="1" dirty="0">
                          <a:solidFill>
                            <a:schemeClr val="tx1"/>
                          </a:solidFill>
                          <a:latin typeface="Century Gothic"/>
                        </a:rPr>
                        <a:t>SD118 </a:t>
                      </a:r>
                      <a:r>
                        <a:rPr lang="en-GB" sz="800" b="0" dirty="0">
                          <a:solidFill>
                            <a:schemeClr val="tx1"/>
                          </a:solidFill>
                          <a:latin typeface="Century Gothic"/>
                        </a:rPr>
                        <a:t>Gravy</a:t>
                      </a:r>
                      <a:endParaRPr lang="en-GB" sz="8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800" b="1" dirty="0">
                          <a:solidFill>
                            <a:schemeClr val="tx1"/>
                          </a:solidFill>
                          <a:latin typeface="Century Gothic"/>
                        </a:rPr>
                        <a:t>NEW V270</a:t>
                      </a:r>
                      <a:r>
                        <a:rPr lang="en-GB" sz="800" b="0" dirty="0">
                          <a:solidFill>
                            <a:schemeClr val="tx1"/>
                          </a:solidFill>
                          <a:latin typeface="Century Gothic"/>
                        </a:rPr>
                        <a:t> BBQ Sausage Pasta with </a:t>
                      </a:r>
                      <a:r>
                        <a:rPr lang="en-GB" sz="800" b="1" dirty="0">
                          <a:solidFill>
                            <a:schemeClr val="tx1"/>
                          </a:solidFill>
                          <a:latin typeface="Century Gothic"/>
                        </a:rPr>
                        <a:t>SD50 </a:t>
                      </a:r>
                      <a:r>
                        <a:rPr lang="en-GB" sz="800" b="0" dirty="0">
                          <a:solidFill>
                            <a:schemeClr val="tx1"/>
                          </a:solidFill>
                          <a:latin typeface="Century Gothic"/>
                        </a:rPr>
                        <a:t>Garlic Bread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dirty="0">
                          <a:latin typeface="Century Gothic"/>
                        </a:rPr>
                        <a:t>V191 </a:t>
                      </a:r>
                      <a:r>
                        <a:rPr lang="en-GB" sz="800" b="0" dirty="0">
                          <a:latin typeface="Century Gothic"/>
                        </a:rPr>
                        <a:t>Cheese &amp; Bean Pasty with </a:t>
                      </a:r>
                      <a:r>
                        <a:rPr lang="en-GB" sz="800" b="1" dirty="0">
                          <a:latin typeface="Century Gothic"/>
                        </a:rPr>
                        <a:t>SD5 </a:t>
                      </a:r>
                      <a:r>
                        <a:rPr lang="en-GB" sz="800" b="0" dirty="0">
                          <a:latin typeface="Century Gothic"/>
                        </a:rPr>
                        <a:t>Chips &amp; </a:t>
                      </a:r>
                      <a:r>
                        <a:rPr lang="en-GB" sz="800" b="1" dirty="0">
                          <a:latin typeface="Century Gothic"/>
                        </a:rPr>
                        <a:t>SD14 </a:t>
                      </a:r>
                      <a:r>
                        <a:rPr lang="en-GB" sz="800" b="0" dirty="0">
                          <a:latin typeface="Century Gothic"/>
                        </a:rPr>
                        <a:t>Tomato Sauce</a:t>
                      </a:r>
                      <a:endParaRPr lang="en-GB" sz="800" b="0" i="0" u="none" strike="noStrike" noProof="0" dirty="0">
                        <a:solidFill>
                          <a:schemeClr val="tx1"/>
                        </a:solidFill>
                        <a:latin typeface="Century Gothic"/>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194041952"/>
                  </a:ext>
                </a:extLst>
              </a:tr>
              <a:tr h="2051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15931974"/>
                  </a:ext>
                </a:extLst>
              </a:tr>
              <a:tr h="4396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latin typeface="Century Gothic"/>
                        </a:rPr>
                        <a:t>D56 </a:t>
                      </a:r>
                      <a:r>
                        <a:rPr lang="en-GB" sz="800" dirty="0">
                          <a:latin typeface="Century Gothic"/>
                        </a:rPr>
                        <a:t>Cheese and Crackers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800" b="1" dirty="0">
                          <a:latin typeface="Century Gothic"/>
                        </a:rPr>
                        <a:t>NEW D268 </a:t>
                      </a:r>
                      <a:r>
                        <a:rPr lang="en-GB" sz="800" b="0" dirty="0">
                          <a:latin typeface="Century Gothic"/>
                        </a:rPr>
                        <a:t>Apple Crumb Cake with </a:t>
                      </a:r>
                      <a:r>
                        <a:rPr lang="en-GB" sz="800" b="1" dirty="0">
                          <a:latin typeface="Century Gothic"/>
                        </a:rPr>
                        <a:t>D2</a:t>
                      </a:r>
                      <a:r>
                        <a:rPr lang="en-GB" sz="800" b="0" dirty="0">
                          <a:latin typeface="Century Gothic"/>
                        </a:rPr>
                        <a:t> Custard</a:t>
                      </a: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b="1" dirty="0">
                          <a:latin typeface="Century Gothic"/>
                        </a:rPr>
                        <a:t>D224 </a:t>
                      </a:r>
                      <a:r>
                        <a:rPr lang="en-GB" sz="800" dirty="0">
                          <a:latin typeface="Century Gothic"/>
                        </a:rPr>
                        <a:t>Fruit Medley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latin typeface="Century Gothic"/>
                        </a:rPr>
                        <a:t>D235 </a:t>
                      </a:r>
                      <a:r>
                        <a:rPr lang="en-GB" sz="800" dirty="0">
                          <a:latin typeface="Century Gothic"/>
                        </a:rPr>
                        <a:t>Jelly with Mandarins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800" b="1" dirty="0">
                          <a:latin typeface="Century Gothic"/>
                        </a:rPr>
                        <a:t>D197 </a:t>
                      </a:r>
                      <a:r>
                        <a:rPr lang="en-GB" sz="800" dirty="0">
                          <a:latin typeface="Century Gothic"/>
                        </a:rPr>
                        <a:t>Syrup Sponge with </a:t>
                      </a:r>
                      <a:r>
                        <a:rPr lang="en-GB" sz="800" b="1" dirty="0">
                          <a:latin typeface="Century Gothic"/>
                        </a:rPr>
                        <a:t>D2 </a:t>
                      </a:r>
                      <a:r>
                        <a:rPr lang="en-GB" sz="800" dirty="0">
                          <a:latin typeface="Century Gothic"/>
                        </a:rPr>
                        <a:t>Custard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97461352"/>
                  </a:ext>
                </a:extLst>
              </a:tr>
            </a:tbl>
          </a:graphicData>
        </a:graphic>
      </p:graphicFrame>
      <p:graphicFrame>
        <p:nvGraphicFramePr>
          <p:cNvPr id="24" name="Table 23">
            <a:extLst>
              <a:ext uri="{FF2B5EF4-FFF2-40B4-BE49-F238E27FC236}">
                <a16:creationId xmlns:a16="http://schemas.microsoft.com/office/drawing/2014/main" id="{195E724C-6F83-5574-E14F-5CE56F182B11}"/>
              </a:ext>
            </a:extLst>
          </p:cNvPr>
          <p:cNvGraphicFramePr>
            <a:graphicFrameLocks noGrp="1"/>
          </p:cNvGraphicFramePr>
          <p:nvPr>
            <p:extLst>
              <p:ext uri="{D42A27DB-BD31-4B8C-83A1-F6EECF244321}">
                <p14:modId xmlns:p14="http://schemas.microsoft.com/office/powerpoint/2010/main" val="675928856"/>
              </p:ext>
            </p:extLst>
          </p:nvPr>
        </p:nvGraphicFramePr>
        <p:xfrm>
          <a:off x="1468713" y="2409625"/>
          <a:ext cx="7741650" cy="1799319"/>
        </p:xfrm>
        <a:graphic>
          <a:graphicData uri="http://schemas.openxmlformats.org/drawingml/2006/table">
            <a:tbl>
              <a:tblPr firstRow="1" bandRow="1">
                <a:tableStyleId>{5C22544A-7EE6-4342-B048-85BDC9FD1C3A}</a:tableStyleId>
              </a:tblPr>
              <a:tblGrid>
                <a:gridCol w="1548330">
                  <a:extLst>
                    <a:ext uri="{9D8B030D-6E8A-4147-A177-3AD203B41FA5}">
                      <a16:colId xmlns:a16="http://schemas.microsoft.com/office/drawing/2014/main" val="426743384"/>
                    </a:ext>
                  </a:extLst>
                </a:gridCol>
                <a:gridCol w="1548330">
                  <a:extLst>
                    <a:ext uri="{9D8B030D-6E8A-4147-A177-3AD203B41FA5}">
                      <a16:colId xmlns:a16="http://schemas.microsoft.com/office/drawing/2014/main" val="1888228126"/>
                    </a:ext>
                  </a:extLst>
                </a:gridCol>
                <a:gridCol w="1548330">
                  <a:extLst>
                    <a:ext uri="{9D8B030D-6E8A-4147-A177-3AD203B41FA5}">
                      <a16:colId xmlns:a16="http://schemas.microsoft.com/office/drawing/2014/main" val="3470962500"/>
                    </a:ext>
                  </a:extLst>
                </a:gridCol>
                <a:gridCol w="1548330">
                  <a:extLst>
                    <a:ext uri="{9D8B030D-6E8A-4147-A177-3AD203B41FA5}">
                      <a16:colId xmlns:a16="http://schemas.microsoft.com/office/drawing/2014/main" val="3633866263"/>
                    </a:ext>
                  </a:extLst>
                </a:gridCol>
                <a:gridCol w="1548330">
                  <a:extLst>
                    <a:ext uri="{9D8B030D-6E8A-4147-A177-3AD203B41FA5}">
                      <a16:colId xmlns:a16="http://schemas.microsoft.com/office/drawing/2014/main" val="4088356186"/>
                    </a:ext>
                  </a:extLst>
                </a:gridCol>
              </a:tblGrid>
              <a:tr h="5441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solidFill>
                            <a:schemeClr val="tx1"/>
                          </a:solidFill>
                          <a:latin typeface="Century Gothic" panose="020B0502020202020204" pitchFamily="34" charset="0"/>
                        </a:rPr>
                        <a:t>V115 </a:t>
                      </a:r>
                      <a:r>
                        <a:rPr lang="en-GB" sz="800" b="0" dirty="0">
                          <a:solidFill>
                            <a:schemeClr val="tx1"/>
                          </a:solidFill>
                          <a:latin typeface="Century Gothic" panose="020B0502020202020204" pitchFamily="34" charset="0"/>
                        </a:rPr>
                        <a:t>Wholemeal French Bread Cheese &amp; Tomato Pizza with </a:t>
                      </a:r>
                      <a:r>
                        <a:rPr lang="en-GB" sz="800" b="1" dirty="0">
                          <a:solidFill>
                            <a:schemeClr val="tx1"/>
                          </a:solidFill>
                          <a:latin typeface="Century Gothic" panose="020B0502020202020204" pitchFamily="34" charset="0"/>
                        </a:rPr>
                        <a:t>SD6 </a:t>
                      </a:r>
                      <a:r>
                        <a:rPr lang="en-GB" sz="800" b="0" dirty="0">
                          <a:solidFill>
                            <a:schemeClr val="tx1"/>
                          </a:solidFill>
                          <a:latin typeface="Century Gothic" panose="020B0502020202020204" pitchFamily="34" charset="0"/>
                        </a:rPr>
                        <a:t>Wedges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Century Gothic" panose="020B0502020202020204" pitchFamily="34" charset="0"/>
                        </a:rPr>
                        <a:t>SD8 </a:t>
                      </a:r>
                      <a:r>
                        <a:rPr lang="en-GB" sz="800" b="0">
                          <a:solidFill>
                            <a:schemeClr val="tx1"/>
                          </a:solidFill>
                          <a:latin typeface="Century Gothic" panose="020B0502020202020204" pitchFamily="34" charset="0"/>
                        </a:rPr>
                        <a:t>Spaghetti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Century Gothic" panose="020B0502020202020204" pitchFamily="34" charset="0"/>
                        </a:rPr>
                        <a:t>B48 </a:t>
                      </a:r>
                      <a:r>
                        <a:rPr lang="en-GB" sz="800" b="0">
                          <a:solidFill>
                            <a:schemeClr val="tx1"/>
                          </a:solidFill>
                          <a:latin typeface="Century Gothic" panose="020B0502020202020204" pitchFamily="34" charset="0"/>
                        </a:rPr>
                        <a:t>Bolognaise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solidFill>
                            <a:schemeClr val="tx1"/>
                          </a:solidFill>
                          <a:latin typeface="Century Gothic"/>
                        </a:rPr>
                        <a:t>C4 C5 P10 P5 T1 B4 </a:t>
                      </a:r>
                      <a:r>
                        <a:rPr lang="en-GB" sz="800" b="0" dirty="0">
                          <a:solidFill>
                            <a:schemeClr val="tx1"/>
                          </a:solidFill>
                          <a:latin typeface="Century Gothic"/>
                        </a:rPr>
                        <a:t>Roast of the Day Roast Potatoes and </a:t>
                      </a:r>
                      <a:r>
                        <a:rPr lang="en-GB" sz="800" b="1" dirty="0">
                          <a:solidFill>
                            <a:schemeClr val="tx1"/>
                          </a:solidFill>
                          <a:latin typeface="Century Gothic"/>
                        </a:rPr>
                        <a:t>SD118 </a:t>
                      </a:r>
                      <a:r>
                        <a:rPr lang="en-GB" sz="800" b="0" dirty="0">
                          <a:solidFill>
                            <a:schemeClr val="tx1"/>
                          </a:solidFill>
                          <a:latin typeface="Century Gothic"/>
                        </a:rPr>
                        <a:t>Gravy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u="none" strike="noStrike" noProof="0" dirty="0">
                          <a:solidFill>
                            <a:schemeClr val="tx1"/>
                          </a:solidFill>
                          <a:latin typeface="Century Gothic"/>
                        </a:rPr>
                        <a:t>B57 </a:t>
                      </a:r>
                      <a:r>
                        <a:rPr lang="en-US" sz="800" b="0" i="0" u="none" strike="noStrike" noProof="0" dirty="0">
                          <a:solidFill>
                            <a:schemeClr val="tx1"/>
                          </a:solidFill>
                          <a:latin typeface="Century Gothic"/>
                        </a:rPr>
                        <a:t>Meatballs in </a:t>
                      </a:r>
                      <a:r>
                        <a:rPr lang="en-US" sz="800" b="1" i="0" u="none" strike="noStrike" noProof="0" dirty="0">
                          <a:solidFill>
                            <a:schemeClr val="tx1"/>
                          </a:solidFill>
                          <a:latin typeface="Century Gothic"/>
                        </a:rPr>
                        <a:t>V225 </a:t>
                      </a:r>
                      <a:r>
                        <a:rPr lang="en-US" sz="800" b="0" i="0" u="none" strike="noStrike" noProof="0" dirty="0">
                          <a:solidFill>
                            <a:schemeClr val="tx1"/>
                          </a:solidFill>
                          <a:latin typeface="Century Gothic"/>
                        </a:rPr>
                        <a:t>Tomato Sauce with </a:t>
                      </a:r>
                      <a:r>
                        <a:rPr lang="en-US" sz="800" b="1" i="0" u="none" strike="noStrike" noProof="0" dirty="0">
                          <a:solidFill>
                            <a:schemeClr val="tx1"/>
                          </a:solidFill>
                          <a:latin typeface="Century Gothic"/>
                        </a:rPr>
                        <a:t>SD84 </a:t>
                      </a:r>
                      <a:r>
                        <a:rPr lang="en-US" sz="800" b="0" i="0" u="none" strike="noStrike" noProof="0" dirty="0">
                          <a:solidFill>
                            <a:schemeClr val="tx1"/>
                          </a:solidFill>
                          <a:latin typeface="Century Gothic"/>
                        </a:rPr>
                        <a:t>Rice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Century Gothic"/>
                          <a:ea typeface="+mn-ea"/>
                          <a:cs typeface="+mn-cs"/>
                        </a:rPr>
                        <a:t>F6 </a:t>
                      </a:r>
                      <a:r>
                        <a:rPr kumimoji="0" lang="en-GB" sz="800" b="0" i="0" u="none" strike="noStrike" kern="1200" cap="none" spc="0" normalizeH="0" baseline="0" noProof="0" dirty="0">
                          <a:ln>
                            <a:noFill/>
                          </a:ln>
                          <a:solidFill>
                            <a:prstClr val="black"/>
                          </a:solidFill>
                          <a:effectLst/>
                          <a:uLnTx/>
                          <a:uFillTx/>
                          <a:latin typeface="Century Gothic"/>
                          <a:ea typeface="+mn-ea"/>
                          <a:cs typeface="+mn-cs"/>
                        </a:rPr>
                        <a:t>Fishfingers with </a:t>
                      </a:r>
                      <a:r>
                        <a:rPr kumimoji="0" lang="en-GB" sz="800" b="1" i="0" u="none" strike="noStrike" kern="1200" cap="none" spc="0" normalizeH="0" baseline="0" noProof="0" dirty="0">
                          <a:ln>
                            <a:noFill/>
                          </a:ln>
                          <a:solidFill>
                            <a:prstClr val="black"/>
                          </a:solidFill>
                          <a:effectLst/>
                          <a:uLnTx/>
                          <a:uFillTx/>
                          <a:latin typeface="Century Gothic"/>
                          <a:ea typeface="+mn-ea"/>
                          <a:cs typeface="+mn-cs"/>
                        </a:rPr>
                        <a:t>SD5</a:t>
                      </a:r>
                      <a:r>
                        <a:rPr kumimoji="0" lang="en-GB" sz="800" b="0" i="0" u="none" strike="noStrike" kern="1200" cap="none" spc="0" normalizeH="0" baseline="0" noProof="0" dirty="0">
                          <a:ln>
                            <a:noFill/>
                          </a:ln>
                          <a:solidFill>
                            <a:prstClr val="black"/>
                          </a:solidFill>
                          <a:effectLst/>
                          <a:uLnTx/>
                          <a:uFillTx/>
                          <a:latin typeface="Century Gothic"/>
                          <a:ea typeface="+mn-ea"/>
                          <a:cs typeface="+mn-cs"/>
                        </a:rPr>
                        <a:t> Chips </a:t>
                      </a:r>
                      <a:r>
                        <a:rPr lang="en-GB" sz="800" b="0" dirty="0">
                          <a:solidFill>
                            <a:schemeClr val="tx1"/>
                          </a:solidFill>
                          <a:latin typeface="Century Gothic"/>
                        </a:rPr>
                        <a:t>&amp; </a:t>
                      </a:r>
                      <a:r>
                        <a:rPr lang="en-GB" sz="800" b="1" dirty="0">
                          <a:solidFill>
                            <a:schemeClr val="tx1"/>
                          </a:solidFill>
                          <a:latin typeface="Century Gothic"/>
                        </a:rPr>
                        <a:t>SD14 </a:t>
                      </a:r>
                      <a:r>
                        <a:rPr lang="en-GB" sz="800" b="0" dirty="0">
                          <a:solidFill>
                            <a:schemeClr val="tx1"/>
                          </a:solidFill>
                          <a:latin typeface="Century Gothic"/>
                        </a:rPr>
                        <a:t>Tomato Sauce</a:t>
                      </a:r>
                      <a:endParaRPr kumimoji="0" lang="en-GB" sz="800" b="0" i="0" u="none" strike="noStrike" kern="1200" cap="none" spc="0" normalizeH="0" baseline="0" noProof="0" dirty="0">
                        <a:ln>
                          <a:noFill/>
                        </a:ln>
                        <a:solidFill>
                          <a:prstClr val="black"/>
                        </a:solidFill>
                        <a:effectLst/>
                        <a:uLnTx/>
                        <a:uFillTx/>
                        <a:latin typeface="Century Gothic"/>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05814051"/>
                  </a:ext>
                </a:extLst>
              </a:tr>
              <a:tr h="5441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solidFill>
                            <a:schemeClr val="tx1"/>
                          </a:solidFill>
                          <a:latin typeface="Century Gothic" panose="020B0502020202020204" pitchFamily="34" charset="0"/>
                        </a:rPr>
                        <a:t>V318 </a:t>
                      </a:r>
                      <a:r>
                        <a:rPr lang="en-GB" sz="800" b="0" dirty="0">
                          <a:solidFill>
                            <a:schemeClr val="tx1"/>
                          </a:solidFill>
                          <a:latin typeface="Century Gothic" panose="020B0502020202020204" pitchFamily="34" charset="0"/>
                        </a:rPr>
                        <a:t>Macaroni Cheese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u="none" strike="noStrike" noProof="0" dirty="0">
                          <a:solidFill>
                            <a:schemeClr val="tx1"/>
                          </a:solidFill>
                          <a:latin typeface="Century Gothic" panose="020B0502020202020204" pitchFamily="34" charset="0"/>
                        </a:rPr>
                        <a:t>V233 </a:t>
                      </a:r>
                      <a:r>
                        <a:rPr lang="en-US" sz="800" b="0" i="0" u="none" strike="noStrike" noProof="0" dirty="0">
                          <a:solidFill>
                            <a:schemeClr val="tx1"/>
                          </a:solidFill>
                          <a:latin typeface="Century Gothic" panose="020B0502020202020204" pitchFamily="34" charset="0"/>
                        </a:rPr>
                        <a:t>Vegan </a:t>
                      </a:r>
                      <a:r>
                        <a:rPr lang="en-US" sz="800" b="1" i="0" u="none" strike="noStrike" noProof="0" dirty="0">
                          <a:solidFill>
                            <a:schemeClr val="tx1"/>
                          </a:solidFill>
                          <a:latin typeface="Century Gothic" panose="020B0502020202020204" pitchFamily="34" charset="0"/>
                        </a:rPr>
                        <a:t>SD8 </a:t>
                      </a:r>
                      <a:r>
                        <a:rPr lang="en-US" sz="800" b="0" i="0" u="none" strike="noStrike" noProof="0" dirty="0">
                          <a:solidFill>
                            <a:schemeClr val="tx1"/>
                          </a:solidFill>
                          <a:latin typeface="Century Gothic" panose="020B0502020202020204" pitchFamily="34" charset="0"/>
                        </a:rPr>
                        <a:t>Spaghetti Bolognaise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latin typeface="Century Gothic" panose="020B0502020202020204" pitchFamily="34" charset="0"/>
                        </a:rPr>
                        <a:t>V238 </a:t>
                      </a:r>
                      <a:r>
                        <a:rPr lang="en-GB" sz="800" b="0" dirty="0">
                          <a:latin typeface="Century Gothic" panose="020B0502020202020204" pitchFamily="34" charset="0"/>
                        </a:rPr>
                        <a:t>Vegan Sausages</a:t>
                      </a:r>
                      <a:r>
                        <a:rPr lang="en-GB" sz="800" dirty="0">
                          <a:latin typeface="Century Gothic" panose="020B0502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solidFill>
                            <a:schemeClr val="tx1"/>
                          </a:solidFill>
                          <a:latin typeface="Century Gothic"/>
                        </a:rPr>
                        <a:t>SD82 </a:t>
                      </a:r>
                      <a:r>
                        <a:rPr lang="en-GB" sz="800" b="0" dirty="0">
                          <a:solidFill>
                            <a:schemeClr val="tx1"/>
                          </a:solidFill>
                          <a:latin typeface="Century Gothic"/>
                        </a:rPr>
                        <a:t> Roast Potatoes and </a:t>
                      </a:r>
                      <a:r>
                        <a:rPr lang="en-GB" sz="800" b="1" dirty="0">
                          <a:solidFill>
                            <a:schemeClr val="tx1"/>
                          </a:solidFill>
                          <a:latin typeface="Century Gothic"/>
                        </a:rPr>
                        <a:t>SD118 </a:t>
                      </a:r>
                      <a:r>
                        <a:rPr lang="en-GB" sz="800" b="0" dirty="0">
                          <a:solidFill>
                            <a:schemeClr val="tx1"/>
                          </a:solidFill>
                          <a:latin typeface="Century Gothic"/>
                        </a:rPr>
                        <a:t>Gravy</a:t>
                      </a:r>
                      <a:endParaRPr lang="en-US" sz="800" b="1" i="0" u="none" strike="noStrike" noProof="0" dirty="0">
                        <a:solidFill>
                          <a:srgbClr val="00B050"/>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solidFill>
                            <a:schemeClr val="tx1"/>
                          </a:solidFill>
                          <a:latin typeface="Century Gothic"/>
                        </a:rPr>
                        <a:t>V309 </a:t>
                      </a:r>
                      <a:r>
                        <a:rPr lang="en-GB" sz="800" b="0" dirty="0">
                          <a:solidFill>
                            <a:schemeClr val="tx1"/>
                          </a:solidFill>
                          <a:latin typeface="Century Gothic"/>
                        </a:rPr>
                        <a:t>Mild Mexican Chilli with </a:t>
                      </a:r>
                      <a:r>
                        <a:rPr lang="en-GB" sz="800" b="1" dirty="0">
                          <a:solidFill>
                            <a:schemeClr val="tx1"/>
                          </a:solidFill>
                          <a:latin typeface="Century Gothic"/>
                        </a:rPr>
                        <a:t>SD84 </a:t>
                      </a:r>
                      <a:r>
                        <a:rPr lang="en-GB" sz="800" b="0" dirty="0">
                          <a:solidFill>
                            <a:schemeClr val="tx1"/>
                          </a:solidFill>
                          <a:latin typeface="Century Gothic"/>
                        </a:rPr>
                        <a:t>Rice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latin typeface="Century Gothic"/>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latin typeface="Century Gothic" panose="020B0502020202020204" pitchFamily="34" charset="0"/>
                        </a:rPr>
                        <a:t>V27 </a:t>
                      </a:r>
                      <a:r>
                        <a:rPr lang="en-GB" sz="800" dirty="0">
                          <a:latin typeface="Century Gothic" panose="020B0502020202020204" pitchFamily="34" charset="0"/>
                        </a:rPr>
                        <a:t>Cheese Whirl with </a:t>
                      </a:r>
                      <a:r>
                        <a:rPr kumimoji="0" lang="en-GB" sz="800" b="1" i="0" u="none" strike="noStrike" kern="1200" cap="none" spc="0" normalizeH="0" baseline="0" noProof="0" dirty="0">
                          <a:ln>
                            <a:noFill/>
                          </a:ln>
                          <a:solidFill>
                            <a:prstClr val="black"/>
                          </a:solidFill>
                          <a:effectLst/>
                          <a:uLnTx/>
                          <a:uFillTx/>
                          <a:latin typeface="Century Gothic"/>
                          <a:ea typeface="+mn-ea"/>
                          <a:cs typeface="+mn-cs"/>
                        </a:rPr>
                        <a:t>SD5</a:t>
                      </a:r>
                      <a:r>
                        <a:rPr kumimoji="0" lang="en-GB" sz="800" b="0" i="0" u="none" strike="noStrike" kern="1200" cap="none" spc="0" normalizeH="0" baseline="0" noProof="0" dirty="0">
                          <a:ln>
                            <a:noFill/>
                          </a:ln>
                          <a:solidFill>
                            <a:prstClr val="black"/>
                          </a:solidFill>
                          <a:effectLst/>
                          <a:uLnTx/>
                          <a:uFillTx/>
                          <a:latin typeface="Century Gothic"/>
                          <a:ea typeface="+mn-ea"/>
                          <a:cs typeface="+mn-cs"/>
                        </a:rPr>
                        <a:t> Chips </a:t>
                      </a:r>
                      <a:r>
                        <a:rPr lang="en-GB" sz="800" b="0" dirty="0">
                          <a:solidFill>
                            <a:schemeClr val="tx1"/>
                          </a:solidFill>
                          <a:latin typeface="Century Gothic"/>
                        </a:rPr>
                        <a:t>&amp; </a:t>
                      </a:r>
                      <a:r>
                        <a:rPr lang="en-GB" sz="800" b="1" dirty="0">
                          <a:solidFill>
                            <a:schemeClr val="tx1"/>
                          </a:solidFill>
                          <a:latin typeface="Century Gothic"/>
                        </a:rPr>
                        <a:t>SD14 </a:t>
                      </a:r>
                      <a:r>
                        <a:rPr lang="en-GB" sz="800" b="0" dirty="0">
                          <a:solidFill>
                            <a:schemeClr val="tx1"/>
                          </a:solidFill>
                          <a:latin typeface="Century Gothic"/>
                        </a:rPr>
                        <a:t>Tomato Sauce</a:t>
                      </a:r>
                      <a:endParaRPr lang="en-GB" sz="8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194041952"/>
                  </a:ext>
                </a:extLst>
              </a:tr>
              <a:tr h="2539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15931974"/>
                  </a:ext>
                </a:extLst>
              </a:tr>
              <a:tr h="441327">
                <a:tc>
                  <a:txBody>
                    <a:bodyPr/>
                    <a:lstStyle/>
                    <a:p>
                      <a:pPr algn="ctr"/>
                      <a:r>
                        <a:rPr lang="en-GB" sz="800" b="1" dirty="0">
                          <a:latin typeface="Century Gothic"/>
                        </a:rPr>
                        <a:t>NEW D267 </a:t>
                      </a:r>
                      <a:r>
                        <a:rPr lang="en-GB" sz="800" dirty="0">
                          <a:latin typeface="Century Gothic"/>
                        </a:rPr>
                        <a:t>Gingerbread Cookie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800" b="1">
                          <a:latin typeface="Century Gothic"/>
                        </a:rPr>
                        <a:t>D169 </a:t>
                      </a:r>
                      <a:r>
                        <a:rPr lang="en-GB" sz="800">
                          <a:latin typeface="Century Gothic"/>
                        </a:rPr>
                        <a:t>Chocolate and Beetroot Brownie with </a:t>
                      </a:r>
                      <a:r>
                        <a:rPr lang="en-GB" sz="800" b="1">
                          <a:latin typeface="Century Gothic"/>
                        </a:rPr>
                        <a:t>D3</a:t>
                      </a:r>
                      <a:r>
                        <a:rPr lang="en-GB" sz="800">
                          <a:latin typeface="Century Gothic"/>
                        </a:rPr>
                        <a:t> Chocolate Sauce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b="1" dirty="0">
                          <a:latin typeface="Century Gothic"/>
                        </a:rPr>
                        <a:t>D223 </a:t>
                      </a:r>
                      <a:r>
                        <a:rPr lang="en-GB" sz="800" dirty="0">
                          <a:latin typeface="Century Gothic"/>
                        </a:rPr>
                        <a:t>Fruit Salad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b="1">
                          <a:latin typeface="Century Gothic"/>
                        </a:rPr>
                        <a:t>D243 </a:t>
                      </a:r>
                      <a:r>
                        <a:rPr lang="en-GB" sz="800">
                          <a:latin typeface="Century Gothic"/>
                        </a:rPr>
                        <a:t>Sticky Toffee Apple Crumble with </a:t>
                      </a:r>
                      <a:r>
                        <a:rPr lang="en-GB" sz="800" b="1">
                          <a:latin typeface="Century Gothic"/>
                        </a:rPr>
                        <a:t>D2 </a:t>
                      </a:r>
                      <a:r>
                        <a:rPr lang="en-GB" sz="800">
                          <a:latin typeface="Century Gothic"/>
                        </a:rPr>
                        <a:t>Custard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b="1" dirty="0">
                          <a:latin typeface="Century Gothic"/>
                        </a:rPr>
                        <a:t>D57 </a:t>
                      </a:r>
                      <a:r>
                        <a:rPr lang="en-GB" sz="800" dirty="0">
                          <a:latin typeface="Century Gothic"/>
                        </a:rPr>
                        <a:t>Vanilla Shortbread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97461352"/>
                  </a:ext>
                </a:extLst>
              </a:tr>
            </a:tbl>
          </a:graphicData>
        </a:graphic>
      </p:graphicFrame>
      <p:pic>
        <p:nvPicPr>
          <p:cNvPr id="53" name="Picture 52" descr="A picture containing shape&#10;&#10;Description automatically generated">
            <a:extLst>
              <a:ext uri="{FF2B5EF4-FFF2-40B4-BE49-F238E27FC236}">
                <a16:creationId xmlns:a16="http://schemas.microsoft.com/office/drawing/2014/main" id="{404DEDED-CE6B-A65F-7A71-FF452AEBDB1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679192">
            <a:off x="9298564" y="4672899"/>
            <a:ext cx="321362" cy="277934"/>
          </a:xfrm>
          <a:prstGeom prst="rect">
            <a:avLst/>
          </a:prstGeom>
        </p:spPr>
      </p:pic>
      <p:sp>
        <p:nvSpPr>
          <p:cNvPr id="54" name="TextBox 53">
            <a:extLst>
              <a:ext uri="{FF2B5EF4-FFF2-40B4-BE49-F238E27FC236}">
                <a16:creationId xmlns:a16="http://schemas.microsoft.com/office/drawing/2014/main" id="{787FCF3B-3B6A-940A-CF64-3890FC3EBF5E}"/>
              </a:ext>
            </a:extLst>
          </p:cNvPr>
          <p:cNvSpPr txBox="1"/>
          <p:nvPr/>
        </p:nvSpPr>
        <p:spPr>
          <a:xfrm>
            <a:off x="9185631" y="5069548"/>
            <a:ext cx="596695" cy="338554"/>
          </a:xfrm>
          <a:prstGeom prst="rect">
            <a:avLst/>
          </a:prstGeom>
          <a:noFill/>
        </p:spPr>
        <p:txBody>
          <a:bodyPr wrap="square" rtlCol="0">
            <a:spAutoFit/>
          </a:bodyPr>
          <a:lstStyle/>
          <a:p>
            <a:pPr algn="ctr"/>
            <a:r>
              <a:rPr lang="en-GB" sz="800">
                <a:latin typeface="Century Gothic" panose="020B0502020202020204" pitchFamily="34" charset="0"/>
              </a:rPr>
              <a:t>Chef’s Special</a:t>
            </a:r>
            <a:endParaRPr lang="en-GB" sz="800" b="1">
              <a:latin typeface="Century Gothic" panose="020B0502020202020204" pitchFamily="34" charset="0"/>
            </a:endParaRPr>
          </a:p>
        </p:txBody>
      </p:sp>
      <p:sp>
        <p:nvSpPr>
          <p:cNvPr id="56" name="TextBox 55">
            <a:extLst>
              <a:ext uri="{FF2B5EF4-FFF2-40B4-BE49-F238E27FC236}">
                <a16:creationId xmlns:a16="http://schemas.microsoft.com/office/drawing/2014/main" id="{C351062D-1AED-62CC-B2D2-9AE69955CBC8}"/>
              </a:ext>
            </a:extLst>
          </p:cNvPr>
          <p:cNvSpPr txBox="1"/>
          <p:nvPr/>
        </p:nvSpPr>
        <p:spPr>
          <a:xfrm>
            <a:off x="176212" y="6061594"/>
            <a:ext cx="9553575" cy="992579"/>
          </a:xfrm>
          <a:prstGeom prst="rect">
            <a:avLst/>
          </a:prstGeom>
          <a:noFill/>
        </p:spPr>
        <p:txBody>
          <a:bodyPr wrap="square" rtlCol="0">
            <a:spAutoFit/>
          </a:bodyPr>
          <a:lstStyle/>
          <a:p>
            <a:pPr algn="ctr"/>
            <a:endParaRPr lang="en-GB" sz="800" b="1">
              <a:solidFill>
                <a:srgbClr val="006662"/>
              </a:solidFill>
              <a:latin typeface="Century Gothic" panose="020B0502020202020204" pitchFamily="34" charset="0"/>
            </a:endParaRPr>
          </a:p>
          <a:p>
            <a:pPr algn="ctr"/>
            <a:endParaRPr lang="en-GB" sz="500">
              <a:solidFill>
                <a:srgbClr val="006662"/>
              </a:solidFill>
              <a:latin typeface="Century Gothic" panose="020B0502020202020204" pitchFamily="34" charset="0"/>
            </a:endParaRPr>
          </a:p>
          <a:p>
            <a:pPr algn="ctr"/>
            <a:r>
              <a:rPr lang="en-GB" sz="800">
                <a:solidFill>
                  <a:srgbClr val="006662"/>
                </a:solidFill>
                <a:latin typeface="Century Gothic" panose="020B0502020202020204" pitchFamily="34" charset="0"/>
              </a:rPr>
              <a:t>If you would like to know about particular allergens in foods, please ask a member of the catering team for information. If your child has a school lunch and has a food allergy or intolerance you will be asked to complete a form to ensure we have the necessary information to cater for your child. We use a large variety of ingredients in the preparation of our meals and due to the nature of our kitchens it is not possible to completely remove the risk of allergen cross contact.  </a:t>
            </a:r>
          </a:p>
          <a:p>
            <a:r>
              <a:rPr lang="en-GB" sz="1050" b="1">
                <a:latin typeface="Century Gothic" panose="020B0502020202020204" pitchFamily="34" charset="0"/>
              </a:rPr>
              <a:t> </a:t>
            </a:r>
          </a:p>
          <a:p>
            <a:endParaRPr lang="en-GB" sz="1100" b="1">
              <a:latin typeface="Century Gothic" panose="020B0502020202020204" pitchFamily="34" charset="0"/>
            </a:endParaRPr>
          </a:p>
        </p:txBody>
      </p:sp>
    </p:spTree>
    <p:extLst>
      <p:ext uri="{BB962C8B-B14F-4D97-AF65-F5344CB8AC3E}">
        <p14:creationId xmlns:p14="http://schemas.microsoft.com/office/powerpoint/2010/main" val="18632330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fcc8f99-6edd-417c-8b08-e4af51aa64dc">
      <Terms xmlns="http://schemas.microsoft.com/office/infopath/2007/PartnerControls"/>
    </lcf76f155ced4ddcb4097134ff3c332f>
    <TaxCatchAll xmlns="93f07fc0-f3cc-4d0b-9a4f-54b5dee9d13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3701AC9A5908340A53101F6F3BF7720" ma:contentTypeVersion="18" ma:contentTypeDescription="Create a new document." ma:contentTypeScope="" ma:versionID="9fc8846d212a640ce1a3de63aa97f66f">
  <xsd:schema xmlns:xsd="http://www.w3.org/2001/XMLSchema" xmlns:xs="http://www.w3.org/2001/XMLSchema" xmlns:p="http://schemas.microsoft.com/office/2006/metadata/properties" xmlns:ns2="cfcc8f99-6edd-417c-8b08-e4af51aa64dc" xmlns:ns3="93f07fc0-f3cc-4d0b-9a4f-54b5dee9d132" targetNamespace="http://schemas.microsoft.com/office/2006/metadata/properties" ma:root="true" ma:fieldsID="4d6af157bc44b65cc6a200a963fad04a" ns2:_="" ns3:_="">
    <xsd:import namespace="cfcc8f99-6edd-417c-8b08-e4af51aa64dc"/>
    <xsd:import namespace="93f07fc0-f3cc-4d0b-9a4f-54b5dee9d13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cc8f99-6edd-417c-8b08-e4af51aa64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60fa401-c735-472c-b85f-e3677d3c5b3f"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3f07fc0-f3cc-4d0b-9a4f-54b5dee9d132"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1412bf3a-dce2-436e-b669-e1b034c8f5c5}" ma:internalName="TaxCatchAll" ma:showField="CatchAllData" ma:web="93f07fc0-f3cc-4d0b-9a4f-54b5dee9d132">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B8ED64-C6F3-4AA7-A4F8-D8EE960172A2}">
  <ds:schemaRefs>
    <ds:schemaRef ds:uri="http://schemas.microsoft.com/sharepoint/v3/contenttype/forms"/>
  </ds:schemaRefs>
</ds:datastoreItem>
</file>

<file path=customXml/itemProps2.xml><?xml version="1.0" encoding="utf-8"?>
<ds:datastoreItem xmlns:ds="http://schemas.openxmlformats.org/officeDocument/2006/customXml" ds:itemID="{38B72B72-EFE2-4371-B500-B2B9B1CA3EDB}">
  <ds:schemaRefs>
    <ds:schemaRef ds:uri="http://purl.org/dc/elements/1.1/"/>
    <ds:schemaRef ds:uri="http://purl.org/dc/dcmitype/"/>
    <ds:schemaRef ds:uri="http://schemas.microsoft.com/office/2006/metadata/properties"/>
    <ds:schemaRef ds:uri="http://schemas.microsoft.com/office/2006/documentManagement/types"/>
    <ds:schemaRef ds:uri="http://schemas.microsoft.com/office/infopath/2007/PartnerControls"/>
    <ds:schemaRef ds:uri="93f07fc0-f3cc-4d0b-9a4f-54b5dee9d132"/>
    <ds:schemaRef ds:uri="http://schemas.openxmlformats.org/package/2006/metadata/core-properties"/>
    <ds:schemaRef ds:uri="cfcc8f99-6edd-417c-8b08-e4af51aa64dc"/>
    <ds:schemaRef ds:uri="http://www.w3.org/XML/1998/namespace"/>
    <ds:schemaRef ds:uri="http://purl.org/dc/terms/"/>
  </ds:schemaRefs>
</ds:datastoreItem>
</file>

<file path=customXml/itemProps3.xml><?xml version="1.0" encoding="utf-8"?>
<ds:datastoreItem xmlns:ds="http://schemas.openxmlformats.org/officeDocument/2006/customXml" ds:itemID="{F323F43B-3742-47D9-BC95-A78B3C30985A}">
  <ds:schemaRefs>
    <ds:schemaRef ds:uri="93f07fc0-f3cc-4d0b-9a4f-54b5dee9d132"/>
    <ds:schemaRef ds:uri="cfcc8f99-6edd-417c-8b08-e4af51aa64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98</TotalTime>
  <Words>739</Words>
  <Application>Microsoft Office PowerPoint</Application>
  <PresentationFormat>A4 Paper (210x297 mm)</PresentationFormat>
  <Paragraphs>150</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Century Gothic</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Christian Pass</dc:creator>
  <cp:lastModifiedBy>Alice Brealy</cp:lastModifiedBy>
  <cp:revision>2</cp:revision>
  <cp:lastPrinted>2024-12-12T13:06:13Z</cp:lastPrinted>
  <dcterms:created xsi:type="dcterms:W3CDTF">2014-08-19T19:35:20Z</dcterms:created>
  <dcterms:modified xsi:type="dcterms:W3CDTF">2025-12-05T12:04:03Z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0x01010043701AC9A5908340A53101F6F3BF7720</vt:lpwstr>
  </property>
  <property fmtid="{D5CDD505-2E9C-101B-9397-08002B2CF9AE}" pid="3" name="Company_x0020_Metadata">
    <vt:lpwstr>2;#CaterLink|6b7c7025-ee94-469a-84b5-af43f06be2f7</vt:lpwstr>
  </property>
  <property fmtid="{D5CDD505-2E9C-101B-9397-08002B2CF9AE}" pid="4" name="Company Metadata">
    <vt:lpwstr>2;#CaterLink</vt:lpwstr>
  </property>
  <property fmtid="{D5CDD505-2E9C-101B-9397-08002B2CF9AE}" pid="5" name="Order">
    <vt:r8>70900</vt:r8>
  </property>
  <property fmtid="{D5CDD505-2E9C-101B-9397-08002B2CF9AE}" pid="6" name="MediaServiceImageTags">
    <vt:lpwstr/>
  </property>
</Properties>
</file>