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57" r:id="rId7"/>
    <p:sldId id="262" r:id="rId8"/>
    <p:sldId id="263" r:id="rId9"/>
    <p:sldId id="260" r:id="rId10"/>
    <p:sldId id="265" r:id="rId11"/>
    <p:sldId id="266" r:id="rId12"/>
    <p:sldId id="259" r:id="rId13"/>
    <p:sldId id="267" r:id="rId14"/>
    <p:sldId id="268" r:id="rId15"/>
    <p:sldId id="258" r:id="rId16"/>
    <p:sldId id="269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ND1vGQ9E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4CDC20BC-F5C3-67B8-65E9-9DB04381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1" y="-26617"/>
            <a:ext cx="11504241" cy="70469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068" y="602373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 PHONICS CARDS with colours and numbers up to 31.</a:t>
            </a:r>
            <a:endParaRPr lang="en-US">
              <a:solidFill>
                <a:srgbClr val="FF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53EF-EB82-E60A-7EE4-AC2B86FC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collage of a couple of people&#10;&#10;AI-generated content may be incorrect.">
            <a:extLst>
              <a:ext uri="{FF2B5EF4-FFF2-40B4-BE49-F238E27FC236}">
                <a16:creationId xmlns:a16="http://schemas.microsoft.com/office/drawing/2014/main" id="{5829319E-F83D-A974-B42E-3F7DA4BA5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741" y="163915"/>
            <a:ext cx="4747987" cy="6472084"/>
          </a:xfrm>
        </p:spPr>
      </p:pic>
    </p:spTree>
    <p:extLst>
      <p:ext uri="{BB962C8B-B14F-4D97-AF65-F5344CB8AC3E}">
        <p14:creationId xmlns:p14="http://schemas.microsoft.com/office/powerpoint/2010/main" val="361771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0C52-6551-17CA-C317-12FFC028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collage of people using a computer&#10;&#10;AI-generated content may be incorrect.">
            <a:extLst>
              <a:ext uri="{FF2B5EF4-FFF2-40B4-BE49-F238E27FC236}">
                <a16:creationId xmlns:a16="http://schemas.microsoft.com/office/drawing/2014/main" id="{D264C329-8812-E809-428B-C898685C2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4760" y="274083"/>
            <a:ext cx="4932937" cy="6435361"/>
          </a:xfrm>
        </p:spPr>
      </p:pic>
    </p:spTree>
    <p:extLst>
      <p:ext uri="{BB962C8B-B14F-4D97-AF65-F5344CB8AC3E}">
        <p14:creationId xmlns:p14="http://schemas.microsoft.com/office/powerpoint/2010/main" val="97615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2074DF-ADDE-D18D-613E-0FB52D03DAFD}"/>
              </a:ext>
            </a:extLst>
          </p:cNvPr>
          <p:cNvSpPr txBox="1"/>
          <p:nvPr/>
        </p:nvSpPr>
        <p:spPr>
          <a:xfrm>
            <a:off x="383703" y="178834"/>
            <a:ext cx="11422957" cy="64935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err="1"/>
              <a:t>Qu'est-ce</a:t>
            </a:r>
            <a:r>
              <a:rPr lang="en-GB" sz="2800" dirty="0"/>
              <a:t> que </a:t>
            </a:r>
            <a:r>
              <a:rPr lang="en-GB" sz="2800" err="1"/>
              <a:t>tu</a:t>
            </a:r>
            <a:r>
              <a:rPr lang="en-GB" sz="2800" dirty="0"/>
              <a:t> </a:t>
            </a:r>
            <a:r>
              <a:rPr lang="en-GB" sz="2800" err="1"/>
              <a:t>fais</a:t>
            </a:r>
            <a:r>
              <a:rPr lang="en-GB" sz="2800" dirty="0"/>
              <a:t> dans ta </a:t>
            </a:r>
            <a:r>
              <a:rPr lang="en-GB" sz="2800" err="1"/>
              <a:t>ville</a:t>
            </a:r>
            <a:r>
              <a:rPr lang="en-GB" sz="2800" dirty="0"/>
              <a:t> / </a:t>
            </a:r>
            <a:r>
              <a:rPr lang="en-GB" sz="2800" err="1"/>
              <a:t>région</a:t>
            </a:r>
            <a:r>
              <a:rPr lang="en-GB" sz="2800"/>
              <a:t>? [What do you do in your town/region?]</a:t>
            </a:r>
            <a:endParaRPr lang="en-US" sz="28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err="1"/>
              <a:t>Qu'est-ce</a:t>
            </a:r>
            <a:r>
              <a:rPr lang="en-GB" sz="2800" dirty="0"/>
              <a:t> que </a:t>
            </a:r>
            <a:r>
              <a:rPr lang="en-GB" sz="2800" err="1"/>
              <a:t>tu</a:t>
            </a:r>
            <a:r>
              <a:rPr lang="en-GB" sz="2800" dirty="0"/>
              <a:t> as fait </a:t>
            </a:r>
            <a:r>
              <a:rPr lang="en-GB" sz="2800" err="1"/>
              <a:t>récemment</a:t>
            </a:r>
            <a:r>
              <a:rPr lang="en-GB" sz="2800" dirty="0"/>
              <a:t> avec ta </a:t>
            </a:r>
            <a:r>
              <a:rPr lang="en-GB" sz="2800" err="1"/>
              <a:t>famille</a:t>
            </a:r>
            <a:r>
              <a:rPr lang="en-GB" sz="2800" dirty="0"/>
              <a:t> / </a:t>
            </a:r>
            <a:r>
              <a:rPr lang="en-GB" sz="2800" err="1"/>
              <a:t>tes</a:t>
            </a:r>
            <a:r>
              <a:rPr lang="en-GB" sz="2800" dirty="0"/>
              <a:t> </a:t>
            </a:r>
            <a:r>
              <a:rPr lang="en-GB" sz="2800" err="1"/>
              <a:t>amis</a:t>
            </a:r>
            <a:r>
              <a:rPr lang="en-GB" sz="2800" dirty="0"/>
              <a:t> dans ta </a:t>
            </a:r>
            <a:r>
              <a:rPr lang="en-GB" sz="2800" err="1"/>
              <a:t>ville</a:t>
            </a:r>
            <a:r>
              <a:rPr lang="en-GB" sz="2800" dirty="0"/>
              <a:t>? [What have you done </a:t>
            </a:r>
            <a:r>
              <a:rPr lang="en-GB" sz="2800"/>
              <a:t>recently with your family/friends in your town]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/>
              <a:t>Tu </a:t>
            </a:r>
            <a:r>
              <a:rPr lang="en-GB" sz="2800" err="1"/>
              <a:t>manges</a:t>
            </a:r>
            <a:r>
              <a:rPr lang="en-GB" sz="2800"/>
              <a:t> sain? [Do you eat healthily?]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err="1"/>
              <a:t>Qu'est-ce</a:t>
            </a:r>
            <a:r>
              <a:rPr lang="en-GB" sz="2800" dirty="0"/>
              <a:t> que </a:t>
            </a:r>
            <a:r>
              <a:rPr lang="en-GB" sz="2800" err="1"/>
              <a:t>tu</a:t>
            </a:r>
            <a:r>
              <a:rPr lang="en-GB" sz="2800" dirty="0"/>
              <a:t> as </a:t>
            </a:r>
            <a:r>
              <a:rPr lang="en-GB" sz="2800" err="1"/>
              <a:t>mangé</a:t>
            </a:r>
            <a:r>
              <a:rPr lang="en-GB" sz="2800" dirty="0"/>
              <a:t> </a:t>
            </a:r>
            <a:r>
              <a:rPr lang="en-GB" sz="2800" err="1"/>
              <a:t>hier</a:t>
            </a:r>
            <a:r>
              <a:rPr lang="en-GB" sz="2800"/>
              <a:t>? [What did you eat yesterday?]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/>
              <a:t>A </a:t>
            </a:r>
            <a:r>
              <a:rPr lang="en-GB" sz="2800" err="1"/>
              <a:t>l'avenir</a:t>
            </a:r>
            <a:r>
              <a:rPr lang="en-GB" sz="2800" dirty="0"/>
              <a:t>, </a:t>
            </a:r>
            <a:r>
              <a:rPr lang="en-GB" sz="2800" err="1"/>
              <a:t>voudrais</a:t>
            </a:r>
            <a:r>
              <a:rPr lang="en-GB" sz="2800" dirty="0"/>
              <a:t> </a:t>
            </a:r>
            <a:r>
              <a:rPr lang="en-GB" sz="2800" err="1"/>
              <a:t>tu</a:t>
            </a:r>
            <a:r>
              <a:rPr lang="en-GB" sz="2800" dirty="0"/>
              <a:t> </a:t>
            </a:r>
            <a:r>
              <a:rPr lang="en-GB" sz="2800" err="1"/>
              <a:t>aller</a:t>
            </a:r>
            <a:r>
              <a:rPr lang="en-GB" sz="2800" dirty="0"/>
              <a:t> à un festival? </a:t>
            </a:r>
            <a:r>
              <a:rPr lang="en-GB" sz="2800" err="1"/>
              <a:t>Pourquoi</a:t>
            </a:r>
            <a:r>
              <a:rPr lang="en-GB" sz="2800"/>
              <a:t>? [In the future, would you like to go to a festival?]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/>
              <a:t>Quelle </a:t>
            </a:r>
            <a:r>
              <a:rPr lang="en-GB" sz="2800" err="1"/>
              <a:t>est</a:t>
            </a:r>
            <a:r>
              <a:rPr lang="en-GB" sz="2800" dirty="0"/>
              <a:t> ta fête </a:t>
            </a:r>
            <a:r>
              <a:rPr lang="en-GB" sz="2800" err="1"/>
              <a:t>préférée</a:t>
            </a:r>
            <a:r>
              <a:rPr lang="en-GB" sz="2800"/>
              <a:t>? [What is your favourite celebration?]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009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E706-46D9-0BAF-0B5F-9B4247D15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19FBB-D530-3AD4-6F48-8BC7A09DE73B}"/>
              </a:ext>
            </a:extLst>
          </p:cNvPr>
          <p:cNvSpPr txBox="1"/>
          <p:nvPr/>
        </p:nvSpPr>
        <p:spPr>
          <a:xfrm>
            <a:off x="383703" y="178834"/>
            <a:ext cx="11422957" cy="64935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err="1"/>
              <a:t>Qu'est-ce</a:t>
            </a:r>
            <a:r>
              <a:rPr lang="en-GB" sz="2800" dirty="0"/>
              <a:t> que </a:t>
            </a:r>
            <a:r>
              <a:rPr lang="en-GB" sz="2800" err="1"/>
              <a:t>tu</a:t>
            </a:r>
            <a:r>
              <a:rPr lang="en-GB" sz="2800" dirty="0"/>
              <a:t> </a:t>
            </a:r>
            <a:r>
              <a:rPr lang="en-GB" sz="2800" err="1"/>
              <a:t>fais</a:t>
            </a:r>
            <a:r>
              <a:rPr lang="en-GB" sz="2800" dirty="0"/>
              <a:t> dans ta </a:t>
            </a:r>
            <a:r>
              <a:rPr lang="en-GB" sz="2800" err="1"/>
              <a:t>ville</a:t>
            </a:r>
            <a:r>
              <a:rPr lang="en-GB" sz="2800" dirty="0"/>
              <a:t> / </a:t>
            </a:r>
            <a:r>
              <a:rPr lang="en-GB" sz="2800" err="1"/>
              <a:t>région</a:t>
            </a:r>
            <a:r>
              <a:rPr lang="en-GB" sz="2800"/>
              <a:t>? [What do you do in your town/region?]</a:t>
            </a:r>
            <a:endParaRPr lang="en-US" sz="28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err="1"/>
              <a:t>Qu'est-ce</a:t>
            </a:r>
            <a:r>
              <a:rPr lang="en-GB" sz="2800" dirty="0"/>
              <a:t> que </a:t>
            </a:r>
            <a:r>
              <a:rPr lang="en-GB" sz="2800" err="1"/>
              <a:t>tu</a:t>
            </a:r>
            <a:r>
              <a:rPr lang="en-GB" sz="2800" dirty="0"/>
              <a:t> as fait </a:t>
            </a:r>
            <a:r>
              <a:rPr lang="en-GB" sz="2800" err="1"/>
              <a:t>récemment</a:t>
            </a:r>
            <a:r>
              <a:rPr lang="en-GB" sz="2800" dirty="0"/>
              <a:t> avec ta </a:t>
            </a:r>
            <a:r>
              <a:rPr lang="en-GB" sz="2800" err="1"/>
              <a:t>famille</a:t>
            </a:r>
            <a:r>
              <a:rPr lang="en-GB" sz="2800" dirty="0"/>
              <a:t> / </a:t>
            </a:r>
            <a:r>
              <a:rPr lang="en-GB" sz="2800" err="1"/>
              <a:t>tes</a:t>
            </a:r>
            <a:r>
              <a:rPr lang="en-GB" sz="2800" dirty="0"/>
              <a:t> </a:t>
            </a:r>
            <a:r>
              <a:rPr lang="en-GB" sz="2800" err="1"/>
              <a:t>amis</a:t>
            </a:r>
            <a:r>
              <a:rPr lang="en-GB" sz="2800" dirty="0"/>
              <a:t> dans ta </a:t>
            </a:r>
            <a:r>
              <a:rPr lang="en-GB" sz="2800" err="1"/>
              <a:t>ville</a:t>
            </a:r>
            <a:r>
              <a:rPr lang="en-GB" sz="2800" dirty="0"/>
              <a:t>? [What have you done </a:t>
            </a:r>
            <a:r>
              <a:rPr lang="en-GB" sz="2800"/>
              <a:t>recently with your family/friends in your town]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/>
              <a:t>Tu </a:t>
            </a:r>
            <a:r>
              <a:rPr lang="en-GB" sz="2800" err="1"/>
              <a:t>manges</a:t>
            </a:r>
            <a:r>
              <a:rPr lang="en-GB" sz="2800"/>
              <a:t> sain? [Do you eat healthily?]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err="1"/>
              <a:t>Qu'est-ce</a:t>
            </a:r>
            <a:r>
              <a:rPr lang="en-GB" sz="2800" dirty="0"/>
              <a:t> que </a:t>
            </a:r>
            <a:r>
              <a:rPr lang="en-GB" sz="2800" err="1"/>
              <a:t>tu</a:t>
            </a:r>
            <a:r>
              <a:rPr lang="en-GB" sz="2800" dirty="0"/>
              <a:t> as </a:t>
            </a:r>
            <a:r>
              <a:rPr lang="en-GB" sz="2800" err="1"/>
              <a:t>mangé</a:t>
            </a:r>
            <a:r>
              <a:rPr lang="en-GB" sz="2800" dirty="0"/>
              <a:t> </a:t>
            </a:r>
            <a:r>
              <a:rPr lang="en-GB" sz="2800" err="1"/>
              <a:t>hier</a:t>
            </a:r>
            <a:r>
              <a:rPr lang="en-GB" sz="2800"/>
              <a:t>? [What did you eat yesterday?]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/>
              <a:t>A </a:t>
            </a:r>
            <a:r>
              <a:rPr lang="en-GB" sz="2800" err="1"/>
              <a:t>l'avenir</a:t>
            </a:r>
            <a:r>
              <a:rPr lang="en-GB" sz="2800" dirty="0"/>
              <a:t>, </a:t>
            </a:r>
            <a:r>
              <a:rPr lang="en-GB" sz="2800" err="1"/>
              <a:t>voudrais</a:t>
            </a:r>
            <a:r>
              <a:rPr lang="en-GB" sz="2800" dirty="0"/>
              <a:t> </a:t>
            </a:r>
            <a:r>
              <a:rPr lang="en-GB" sz="2800" err="1"/>
              <a:t>tu</a:t>
            </a:r>
            <a:r>
              <a:rPr lang="en-GB" sz="2800" dirty="0"/>
              <a:t> </a:t>
            </a:r>
            <a:r>
              <a:rPr lang="en-GB" sz="2800" err="1"/>
              <a:t>aller</a:t>
            </a:r>
            <a:r>
              <a:rPr lang="en-GB" sz="2800" dirty="0"/>
              <a:t> à un festival? </a:t>
            </a:r>
            <a:r>
              <a:rPr lang="en-GB" sz="2800" err="1"/>
              <a:t>Pourquoi</a:t>
            </a:r>
            <a:r>
              <a:rPr lang="en-GB" sz="2800"/>
              <a:t>? [In the future, would you like to go to a festival?]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/>
              <a:t>Quelle </a:t>
            </a:r>
            <a:r>
              <a:rPr lang="en-GB" sz="2800" err="1"/>
              <a:t>est</a:t>
            </a:r>
            <a:r>
              <a:rPr lang="en-GB" sz="2800" dirty="0"/>
              <a:t> ta fête </a:t>
            </a:r>
            <a:r>
              <a:rPr lang="en-GB" sz="2800" err="1"/>
              <a:t>préférée</a:t>
            </a:r>
            <a:r>
              <a:rPr lang="en-GB" sz="2800"/>
              <a:t>? [What is your favourite celebration?]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74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table with text on it&#10;&#10;AI-generated content may be incorrect.">
            <a:extLst>
              <a:ext uri="{FF2B5EF4-FFF2-40B4-BE49-F238E27FC236}">
                <a16:creationId xmlns:a16="http://schemas.microsoft.com/office/drawing/2014/main" id="{3747C697-9584-2FBC-6410-617650F08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23" y="438027"/>
            <a:ext cx="11668928" cy="4812993"/>
          </a:xfrm>
        </p:spPr>
      </p:pic>
    </p:spTree>
    <p:extLst>
      <p:ext uri="{BB962C8B-B14F-4D97-AF65-F5344CB8AC3E}">
        <p14:creationId xmlns:p14="http://schemas.microsoft.com/office/powerpoint/2010/main" val="108052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3F07-E3A7-4E7F-6D33-8C2A949B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7" y="-210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Role Play</a:t>
            </a: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DB59E9F-52CE-728E-00CB-F8709DDD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5" y="1617070"/>
            <a:ext cx="11680404" cy="14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4D8CE6AC-7002-32F2-8F43-88F5EF32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89" y="445782"/>
            <a:ext cx="5534025" cy="5305425"/>
          </a:xfrm>
          <a:prstGeom prst="rect">
            <a:avLst/>
          </a:prstGeom>
        </p:spPr>
      </p:pic>
      <p:pic>
        <p:nvPicPr>
          <p:cNvPr id="5" name="Picture 4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11FD64FB-A848-9884-901A-6FA9057A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212" y="0"/>
            <a:ext cx="5136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0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77B2-48A7-7B3A-2665-498B141F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A0136DA-B65D-11D1-03C0-ED743EE33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25" y="274083"/>
            <a:ext cx="6023493" cy="5710084"/>
          </a:xfrm>
        </p:spPr>
      </p:pic>
      <p:pic>
        <p:nvPicPr>
          <p:cNvPr id="5" name="Picture 4" descr="A questionnaire with text on it&#10;&#10;AI-generated content may be incorrect.">
            <a:extLst>
              <a:ext uri="{FF2B5EF4-FFF2-40B4-BE49-F238E27FC236}">
                <a16:creationId xmlns:a16="http://schemas.microsoft.com/office/drawing/2014/main" id="{CFABE974-2F07-F19E-CA9B-356CDE389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416" y="2754"/>
            <a:ext cx="52482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E7F5-95F5-EE93-C59C-8BEF45F28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B6B5-C81F-EC5D-0B92-92CC0F23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7" y="-210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Read aloud</a:t>
            </a:r>
          </a:p>
        </p:txBody>
      </p:sp>
      <p:pic>
        <p:nvPicPr>
          <p:cNvPr id="3" name="Picture 2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26C3D8F4-C350-569F-1831-1592DF50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22" y="1317376"/>
            <a:ext cx="11481067" cy="40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4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F1D3-E15F-D1D3-BB66-738AEDE7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test&#10;&#10;AI-generated content may be incorrect.">
            <a:extLst>
              <a:ext uri="{FF2B5EF4-FFF2-40B4-BE49-F238E27FC236}">
                <a16:creationId xmlns:a16="http://schemas.microsoft.com/office/drawing/2014/main" id="{94EFC631-E55D-D524-7C8C-6019FCE71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63" y="638280"/>
            <a:ext cx="6317370" cy="4375762"/>
          </a:xfrm>
        </p:spPr>
      </p:pic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FE58451-1A46-16E3-7A6F-68C272A27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91" y="2498820"/>
            <a:ext cx="5119974" cy="13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87A9-5891-1B5C-7865-87957FAF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4204BB-729F-0F51-A511-99A545D15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" y="624567"/>
            <a:ext cx="6078441" cy="4586803"/>
          </a:xfrm>
        </p:spPr>
      </p:pic>
      <p:pic>
        <p:nvPicPr>
          <p:cNvPr id="5" name="Picture 4" descr="A close up of text&#10;&#10;AI-generated content may be incorrect.">
            <a:extLst>
              <a:ext uri="{FF2B5EF4-FFF2-40B4-BE49-F238E27FC236}">
                <a16:creationId xmlns:a16="http://schemas.microsoft.com/office/drawing/2014/main" id="{0D288986-3781-EDCE-A17E-0EA03446A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034" y="2825883"/>
            <a:ext cx="5617569" cy="16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71474-F6C7-3719-C873-53BD54E05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8A63-FFE7-2391-7F3E-D61FB94D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7" y="-210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Photo Card</a:t>
            </a:r>
          </a:p>
        </p:txBody>
      </p:sp>
      <p:pic>
        <p:nvPicPr>
          <p:cNvPr id="4" name="Picture 3" descr="A card with text on it&#10;&#10;AI-generated content may be incorrect.">
            <a:extLst>
              <a:ext uri="{FF2B5EF4-FFF2-40B4-BE49-F238E27FC236}">
                <a16:creationId xmlns:a16="http://schemas.microsoft.com/office/drawing/2014/main" id="{98411DE7-804B-52A6-D80E-6611BA4B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43" y="1322713"/>
            <a:ext cx="11535463" cy="46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1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37587684C4B48A26E598C9D4DAF41" ma:contentTypeVersion="22" ma:contentTypeDescription="Create a new document." ma:contentTypeScope="" ma:versionID="cccf10581cc521b66ab3fa8c49970671">
  <xsd:schema xmlns:xsd="http://www.w3.org/2001/XMLSchema" xmlns:xs="http://www.w3.org/2001/XMLSchema" xmlns:p="http://schemas.microsoft.com/office/2006/metadata/properties" xmlns:ns2="26c41af8-1357-4129-93d2-4d12895ae8c2" xmlns:ns3="c8b0f29e-9e47-4c79-8be6-ecca5f99d9e9" targetNamespace="http://schemas.microsoft.com/office/2006/metadata/properties" ma:root="true" ma:fieldsID="d743a28cb3a1b2a7680d04245f513d2a" ns2:_="" ns3:_="">
    <xsd:import namespace="26c41af8-1357-4129-93d2-4d12895ae8c2"/>
    <xsd:import namespace="c8b0f29e-9e47-4c79-8be6-ecca5f99d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41af8-1357-4129-93d2-4d12895ae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loudMigratorOriginId" ma:index="10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11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2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3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c77a08-813b-4513-ade2-964f7cfd35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0f29e-9e47-4c79-8be6-ecca5f99d9e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18881ce-cb1f-45ae-bd3d-6e04c6426b17}" ma:internalName="TaxCatchAll" ma:showField="CatchAllData" ma:web="c8b0f29e-9e47-4c79-8be6-ecca5f99d9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41af8-1357-4129-93d2-4d12895ae8c2">
      <Terms xmlns="http://schemas.microsoft.com/office/infopath/2007/PartnerControls"/>
    </lcf76f155ced4ddcb4097134ff3c332f>
    <FileHash xmlns="26c41af8-1357-4129-93d2-4d12895ae8c2" xsi:nil="true"/>
    <CloudMigratorVersion xmlns="26c41af8-1357-4129-93d2-4d12895ae8c2" xsi:nil="true"/>
    <TaxCatchAll xmlns="c8b0f29e-9e47-4c79-8be6-ecca5f99d9e9" xsi:nil="true"/>
    <CloudMigratorOriginId xmlns="26c41af8-1357-4129-93d2-4d12895ae8c2" xsi:nil="true"/>
    <UniqueSourceRef xmlns="26c41af8-1357-4129-93d2-4d12895ae8c2" xsi:nil="true"/>
  </documentManagement>
</p:properties>
</file>

<file path=customXml/itemProps1.xml><?xml version="1.0" encoding="utf-8"?>
<ds:datastoreItem xmlns:ds="http://schemas.openxmlformats.org/officeDocument/2006/customXml" ds:itemID="{A34EBC20-3F3A-4199-8279-D4EC4314C1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8E0DD6-9AE6-41F8-929F-8DFB197B1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41af8-1357-4129-93d2-4d12895ae8c2"/>
    <ds:schemaRef ds:uri="c8b0f29e-9e47-4c79-8be6-ecca5f99d9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FFA77-3473-4397-88A4-D0543F61AB5C}">
  <ds:schemaRefs>
    <ds:schemaRef ds:uri="http://schemas.microsoft.com/office/2006/metadata/properties"/>
    <ds:schemaRef ds:uri="http://schemas.microsoft.com/office/infopath/2007/PartnerControls"/>
    <ds:schemaRef ds:uri="26c41af8-1357-4129-93d2-4d12895ae8c2"/>
    <ds:schemaRef ds:uri="c8b0f29e-9e47-4c79-8be6-ecca5f99d9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Role Play</vt:lpstr>
      <vt:lpstr>PowerPoint Presentation</vt:lpstr>
      <vt:lpstr>PowerPoint Presentation</vt:lpstr>
      <vt:lpstr>Read aloud</vt:lpstr>
      <vt:lpstr>PowerPoint Presentation</vt:lpstr>
      <vt:lpstr>PowerPoint Presentation</vt:lpstr>
      <vt:lpstr>Photo Card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66</cp:revision>
  <dcterms:created xsi:type="dcterms:W3CDTF">2025-06-04T09:55:12Z</dcterms:created>
  <dcterms:modified xsi:type="dcterms:W3CDTF">2025-07-15T12:21:57Z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0x010100E4437587684C4B48A26E598C9D4DAF41</vt:lpwstr>
  </property>
  <property fmtid="{D5CDD505-2E9C-101B-9397-08002B2CF9AE}" pid="3" name="MediaServiceImageTags">
    <vt:lpwstr/>
  </property>
</Properties>
</file>